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x="18288000" cy="10287000"/>
  <p:notesSz cx="6858000" cy="9144000"/>
  <p:embeddedFontLst>
    <p:embeddedFont>
      <p:font typeface="Zuume Rough Bold" charset="1" panose="00000800000000000000"/>
      <p:regular r:id="rId20"/>
    </p:embeddedFont>
    <p:embeddedFont>
      <p:font typeface="Open Sans" charset="1" panose="00000000000000000000"/>
      <p:regular r:id="rId21"/>
    </p:embeddedFont>
    <p:embeddedFont>
      <p:font typeface="Open Sans Bold" charset="1" panose="00000000000000000000"/>
      <p:regular r:id="rId22"/>
    </p:embeddedFont>
    <p:embeddedFont>
      <p:font typeface="Anton" charset="1" panose="00000500000000000000"/>
      <p:regular r:id="rId23"/>
    </p:embeddedFont>
    <p:embeddedFont>
      <p:font typeface="Times New Roman" charset="1" panose="02030502070405020303"/>
      <p:regular r:id="rId24"/>
    </p:embeddedFont>
    <p:embeddedFont>
      <p:font typeface="Times New Roman Bold" charset="1" panose="02030802070405020303"/>
      <p:regular r:id="rId25"/>
    </p:embeddedFont>
    <p:embeddedFont>
      <p:font typeface="Poppins" charset="1" panose="00000500000000000000"/>
      <p:regular r:id="rId26"/>
    </p:embeddedFont>
    <p:embeddedFont>
      <p:font typeface="Dynapuff" charset="1" panose="00000000000000000000"/>
      <p:regular r:id="rId27"/>
    </p:embeddedFont>
    <p:embeddedFont>
      <p:font typeface="Times New Roman Bold Italics" charset="1" panose="02030802070405090303"/>
      <p:regular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png>
</file>

<file path=ppt/media/image12.png>
</file>

<file path=ppt/media/image13.png>
</file>

<file path=ppt/media/image14.jpeg>
</file>

<file path=ppt/media/image15.jpeg>
</file>

<file path=ppt/media/image16.png>
</file>

<file path=ppt/media/image17.png>
</file>

<file path=ppt/media/image18.png>
</file>

<file path=ppt/media/image19.jpeg>
</file>

<file path=ppt/media/image2.png>
</file>

<file path=ppt/media/image20.png>
</file>

<file path=ppt/media/image21.svg>
</file>

<file path=ppt/media/image22.jpeg>
</file>

<file path=ppt/media/image23.png>
</file>

<file path=ppt/media/image24.png>
</file>

<file path=ppt/media/image25.svg>
</file>

<file path=ppt/media/image26.jpeg>
</file>

<file path=ppt/media/image27.png>
</file>

<file path=ppt/media/image28.png>
</file>

<file path=ppt/media/image29.png>
</file>

<file path=ppt/media/image3.svg>
</file>

<file path=ppt/media/image30.png>
</file>

<file path=ppt/media/image31.jpeg>
</file>

<file path=ppt/media/image32.jpeg>
</file>

<file path=ppt/media/image33.jpeg>
</file>

<file path=ppt/media/image34.jpeg>
</file>

<file path=ppt/media/image35.jpeg>
</file>

<file path=ppt/media/image36.jpeg>
</file>

<file path=ppt/media/image37.jpeg>
</file>

<file path=ppt/media/image4.png>
</file>

<file path=ppt/media/image5.sv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png" Type="http://schemas.openxmlformats.org/officeDocument/2006/relationships/image"/><Relationship Id="rId11" Target="../media/image10.png" Type="http://schemas.openxmlformats.org/officeDocument/2006/relationships/image"/><Relationship Id="rId12" Target="../media/image11.png" Type="http://schemas.openxmlformats.org/officeDocument/2006/relationships/image"/><Relationship Id="rId13" Target="../media/image12.png" Type="http://schemas.openxmlformats.org/officeDocument/2006/relationships/image"/><Relationship Id="rId14" Target="../media/image13.png" Type="http://schemas.openxmlformats.org/officeDocument/2006/relationships/image"/><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png" Type="http://schemas.openxmlformats.org/officeDocument/2006/relationships/image"/><Relationship Id="rId8" Target="../media/image7.png" Type="http://schemas.openxmlformats.org/officeDocument/2006/relationships/image"/><Relationship Id="rId9" Target="../media/image8.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1.png" Type="http://schemas.openxmlformats.org/officeDocument/2006/relationships/image"/><Relationship Id="rId11" Target="../media/image12.png" Type="http://schemas.openxmlformats.org/officeDocument/2006/relationships/image"/><Relationship Id="rId12" Target="../media/image13.png" Type="http://schemas.openxmlformats.org/officeDocument/2006/relationships/image"/><Relationship Id="rId13" Target="../media/image10.png" Type="http://schemas.openxmlformats.org/officeDocument/2006/relationships/image"/><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27.png" Type="http://schemas.openxmlformats.org/officeDocument/2006/relationships/image"/><Relationship Id="rId8" Target="../media/image24.png" Type="http://schemas.openxmlformats.org/officeDocument/2006/relationships/image"/><Relationship Id="rId9" Target="../media/image25.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1.png" Type="http://schemas.openxmlformats.org/officeDocument/2006/relationships/image"/><Relationship Id="rId11" Target="../media/image12.png" Type="http://schemas.openxmlformats.org/officeDocument/2006/relationships/image"/><Relationship Id="rId12" Target="../media/image13.png" Type="http://schemas.openxmlformats.org/officeDocument/2006/relationships/image"/><Relationship Id="rId13" Target="../media/image10.png" Type="http://schemas.openxmlformats.org/officeDocument/2006/relationships/image"/><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28.png" Type="http://schemas.openxmlformats.org/officeDocument/2006/relationships/image"/><Relationship Id="rId8" Target="../media/image29.png" Type="http://schemas.openxmlformats.org/officeDocument/2006/relationships/image"/><Relationship Id="rId9" Target="../media/image30.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3.png" Type="http://schemas.openxmlformats.org/officeDocument/2006/relationships/image"/><Relationship Id="rId11" Target="../media/image10.png" Type="http://schemas.openxmlformats.org/officeDocument/2006/relationships/image"/><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31.jpeg" Type="http://schemas.openxmlformats.org/officeDocument/2006/relationships/image"/><Relationship Id="rId8" Target="../media/image11.png" Type="http://schemas.openxmlformats.org/officeDocument/2006/relationships/image"/><Relationship Id="rId9" Target="../media/image12.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35.jpeg" Type="http://schemas.openxmlformats.org/officeDocument/2006/relationships/image"/><Relationship Id="rId11" Target="../media/image36.jpeg" Type="http://schemas.openxmlformats.org/officeDocument/2006/relationships/image"/><Relationship Id="rId12" Target="../media/image37.jpeg" Type="http://schemas.openxmlformats.org/officeDocument/2006/relationships/image"/><Relationship Id="rId13" Target="../media/image24.png" Type="http://schemas.openxmlformats.org/officeDocument/2006/relationships/image"/><Relationship Id="rId14" Target="../media/image25.svg" Type="http://schemas.openxmlformats.org/officeDocument/2006/relationships/image"/><Relationship Id="rId15" Target="../media/image11.png" Type="http://schemas.openxmlformats.org/officeDocument/2006/relationships/image"/><Relationship Id="rId16" Target="../media/image12.png" Type="http://schemas.openxmlformats.org/officeDocument/2006/relationships/image"/><Relationship Id="rId17" Target="../media/image13.png" Type="http://schemas.openxmlformats.org/officeDocument/2006/relationships/image"/><Relationship Id="rId18" Target="../media/image10.png" Type="http://schemas.openxmlformats.org/officeDocument/2006/relationships/image"/><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32.jpeg" Type="http://schemas.openxmlformats.org/officeDocument/2006/relationships/image"/><Relationship Id="rId8" Target="../media/image33.jpeg" Type="http://schemas.openxmlformats.org/officeDocument/2006/relationships/image"/><Relationship Id="rId9" Target="../media/image34.jpe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png" Type="http://schemas.openxmlformats.org/officeDocument/2006/relationships/image"/><Relationship Id="rId11" Target="../media/image10.png" Type="http://schemas.openxmlformats.org/officeDocument/2006/relationships/image"/><Relationship Id="rId12" Target="../media/image11.png" Type="http://schemas.openxmlformats.org/officeDocument/2006/relationships/image"/><Relationship Id="rId13" Target="../media/image12.png" Type="http://schemas.openxmlformats.org/officeDocument/2006/relationships/image"/><Relationship Id="rId14" Target="../media/image13.png" Type="http://schemas.openxmlformats.org/officeDocument/2006/relationships/image"/><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png" Type="http://schemas.openxmlformats.org/officeDocument/2006/relationships/image"/><Relationship Id="rId8" Target="../media/image7.png" Type="http://schemas.openxmlformats.org/officeDocument/2006/relationships/image"/><Relationship Id="rId9" Target="../media/image8.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3.png" Type="http://schemas.openxmlformats.org/officeDocument/2006/relationships/image"/><Relationship Id="rId11" Target="../media/image10.png" Type="http://schemas.openxmlformats.org/officeDocument/2006/relationships/image"/><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14.jpeg" Type="http://schemas.openxmlformats.org/officeDocument/2006/relationships/image"/><Relationship Id="rId8" Target="../media/image11.png" Type="http://schemas.openxmlformats.org/officeDocument/2006/relationships/image"/><Relationship Id="rId9" Target="../media/image12.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3.png" Type="http://schemas.openxmlformats.org/officeDocument/2006/relationships/image"/><Relationship Id="rId11" Target="../media/image10.png" Type="http://schemas.openxmlformats.org/officeDocument/2006/relationships/image"/><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15.jpeg" Type="http://schemas.openxmlformats.org/officeDocument/2006/relationships/image"/><Relationship Id="rId8" Target="../media/image11.png" Type="http://schemas.openxmlformats.org/officeDocument/2006/relationships/image"/><Relationship Id="rId9" Target="../media/image12.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1.png" Type="http://schemas.openxmlformats.org/officeDocument/2006/relationships/image"/><Relationship Id="rId11" Target="../media/image12.png" Type="http://schemas.openxmlformats.org/officeDocument/2006/relationships/image"/><Relationship Id="rId12" Target="../media/image10.png" Type="http://schemas.openxmlformats.org/officeDocument/2006/relationships/image"/><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16.png" Type="http://schemas.openxmlformats.org/officeDocument/2006/relationships/image"/><Relationship Id="rId8" Target="../media/image17.png" Type="http://schemas.openxmlformats.org/officeDocument/2006/relationships/image"/><Relationship Id="rId9" Target="../media/image18.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11.png" Type="http://schemas.openxmlformats.org/officeDocument/2006/relationships/image"/><Relationship Id="rId7" Target="../media/image12.png" Type="http://schemas.openxmlformats.org/officeDocument/2006/relationships/image"/><Relationship Id="rId8" Target="../media/image13.png" Type="http://schemas.openxmlformats.org/officeDocument/2006/relationships/image"/><Relationship Id="rId9" Target="../media/image10.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1.png" Type="http://schemas.openxmlformats.org/officeDocument/2006/relationships/image"/><Relationship Id="rId11" Target="../media/image12.png" Type="http://schemas.openxmlformats.org/officeDocument/2006/relationships/image"/><Relationship Id="rId12" Target="../media/image13.png" Type="http://schemas.openxmlformats.org/officeDocument/2006/relationships/image"/><Relationship Id="rId13" Target="../media/image10.png" Type="http://schemas.openxmlformats.org/officeDocument/2006/relationships/image"/><Relationship Id="rId2" Target="../media/image1.jpeg" Type="http://schemas.openxmlformats.org/officeDocument/2006/relationships/image"/><Relationship Id="rId3" Target="../media/image19.jpe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 Id="rId6" Target="../media/image4.png" Type="http://schemas.openxmlformats.org/officeDocument/2006/relationships/image"/><Relationship Id="rId7" Target="../media/image5.svg" Type="http://schemas.openxmlformats.org/officeDocument/2006/relationships/image"/><Relationship Id="rId8" Target="../media/image20.png" Type="http://schemas.openxmlformats.org/officeDocument/2006/relationships/image"/><Relationship Id="rId9" Target="../media/image21.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1.png" Type="http://schemas.openxmlformats.org/officeDocument/2006/relationships/image"/><Relationship Id="rId11" Target="../media/image12.png" Type="http://schemas.openxmlformats.org/officeDocument/2006/relationships/image"/><Relationship Id="rId12" Target="../media/image13.png" Type="http://schemas.openxmlformats.org/officeDocument/2006/relationships/image"/><Relationship Id="rId13" Target="../media/image10.png" Type="http://schemas.openxmlformats.org/officeDocument/2006/relationships/image"/><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22.jpeg" Type="http://schemas.openxmlformats.org/officeDocument/2006/relationships/image"/><Relationship Id="rId8" Target="../media/image20.png" Type="http://schemas.openxmlformats.org/officeDocument/2006/relationships/image"/><Relationship Id="rId9" Target="../media/image21.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1.png" Type="http://schemas.openxmlformats.org/officeDocument/2006/relationships/image"/><Relationship Id="rId11" Target="../media/image12.png" Type="http://schemas.openxmlformats.org/officeDocument/2006/relationships/image"/><Relationship Id="rId12" Target="../media/image13.png" Type="http://schemas.openxmlformats.org/officeDocument/2006/relationships/image"/><Relationship Id="rId13" Target="../media/image10.png" Type="http://schemas.openxmlformats.org/officeDocument/2006/relationships/image"/><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23.png" Type="http://schemas.openxmlformats.org/officeDocument/2006/relationships/image"/><Relationship Id="rId8" Target="../media/image24.png" Type="http://schemas.openxmlformats.org/officeDocument/2006/relationships/image"/><Relationship Id="rId9" Target="../media/image25.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1.png" Type="http://schemas.openxmlformats.org/officeDocument/2006/relationships/image"/><Relationship Id="rId11" Target="../media/image12.png" Type="http://schemas.openxmlformats.org/officeDocument/2006/relationships/image"/><Relationship Id="rId12" Target="../media/image13.png" Type="http://schemas.openxmlformats.org/officeDocument/2006/relationships/image"/><Relationship Id="rId13" Target="../media/image10.png" Type="http://schemas.openxmlformats.org/officeDocument/2006/relationships/image"/><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26.jpeg" Type="http://schemas.openxmlformats.org/officeDocument/2006/relationships/image"/><Relationship Id="rId8" Target="../media/image24.png" Type="http://schemas.openxmlformats.org/officeDocument/2006/relationships/image"/><Relationship Id="rId9" Target="../media/image25.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0312" t="0" r="-20312" b="0"/>
            </a:stretch>
          </a:blipFill>
        </p:spPr>
      </p:sp>
      <p:sp>
        <p:nvSpPr>
          <p:cNvPr name="Freeform 3" id="3"/>
          <p:cNvSpPr/>
          <p:nvPr/>
        </p:nvSpPr>
        <p:spPr>
          <a:xfrm flipH="false" flipV="false" rot="0">
            <a:off x="17317402" y="443218"/>
            <a:ext cx="294663" cy="294663"/>
          </a:xfrm>
          <a:custGeom>
            <a:avLst/>
            <a:gdLst/>
            <a:ahLst/>
            <a:cxnLst/>
            <a:rect r="r" b="b" t="t" l="l"/>
            <a:pathLst>
              <a:path h="294663" w="294663">
                <a:moveTo>
                  <a:pt x="0" y="0"/>
                </a:moveTo>
                <a:lnTo>
                  <a:pt x="294664" y="0"/>
                </a:lnTo>
                <a:lnTo>
                  <a:pt x="294664" y="294664"/>
                </a:lnTo>
                <a:lnTo>
                  <a:pt x="0" y="29466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574084" y="397496"/>
            <a:ext cx="328958" cy="328958"/>
          </a:xfrm>
          <a:custGeom>
            <a:avLst/>
            <a:gdLst/>
            <a:ahLst/>
            <a:cxnLst/>
            <a:rect r="r" b="b" t="t" l="l"/>
            <a:pathLst>
              <a:path h="328958" w="328958">
                <a:moveTo>
                  <a:pt x="0" y="0"/>
                </a:moveTo>
                <a:lnTo>
                  <a:pt x="328958" y="0"/>
                </a:lnTo>
                <a:lnTo>
                  <a:pt x="328958" y="328958"/>
                </a:lnTo>
                <a:lnTo>
                  <a:pt x="0" y="32895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5" id="5"/>
          <p:cNvGrpSpPr/>
          <p:nvPr/>
        </p:nvGrpSpPr>
        <p:grpSpPr>
          <a:xfrm rot="0">
            <a:off x="18070965" y="8097878"/>
            <a:ext cx="434070" cy="1160422"/>
            <a:chOff x="0" y="0"/>
            <a:chExt cx="114323" cy="305626"/>
          </a:xfrm>
        </p:grpSpPr>
        <p:sp>
          <p:nvSpPr>
            <p:cNvPr name="Freeform 6" id="6"/>
            <p:cNvSpPr/>
            <p:nvPr/>
          </p:nvSpPr>
          <p:spPr>
            <a:xfrm flipH="false" flipV="false" rot="0">
              <a:off x="0" y="0"/>
              <a:ext cx="114323" cy="305626"/>
            </a:xfrm>
            <a:custGeom>
              <a:avLst/>
              <a:gdLst/>
              <a:ahLst/>
              <a:cxnLst/>
              <a:rect r="r" b="b" t="t" l="l"/>
              <a:pathLst>
                <a:path h="305626" w="114323">
                  <a:moveTo>
                    <a:pt x="57162" y="0"/>
                  </a:moveTo>
                  <a:lnTo>
                    <a:pt x="57162" y="0"/>
                  </a:lnTo>
                  <a:cubicBezTo>
                    <a:pt x="72322" y="0"/>
                    <a:pt x="86861" y="6022"/>
                    <a:pt x="97581" y="16742"/>
                  </a:cubicBezTo>
                  <a:cubicBezTo>
                    <a:pt x="108301" y="27462"/>
                    <a:pt x="114323" y="42001"/>
                    <a:pt x="114323" y="57162"/>
                  </a:cubicBezTo>
                  <a:lnTo>
                    <a:pt x="114323" y="248464"/>
                  </a:lnTo>
                  <a:cubicBezTo>
                    <a:pt x="114323" y="263624"/>
                    <a:pt x="108301" y="278164"/>
                    <a:pt x="97581" y="288883"/>
                  </a:cubicBezTo>
                  <a:cubicBezTo>
                    <a:pt x="86861" y="299603"/>
                    <a:pt x="72322" y="305626"/>
                    <a:pt x="57162" y="305626"/>
                  </a:cubicBezTo>
                  <a:lnTo>
                    <a:pt x="57162" y="305626"/>
                  </a:lnTo>
                  <a:cubicBezTo>
                    <a:pt x="42001" y="305626"/>
                    <a:pt x="27462" y="299603"/>
                    <a:pt x="16742" y="288883"/>
                  </a:cubicBezTo>
                  <a:cubicBezTo>
                    <a:pt x="6022" y="278164"/>
                    <a:pt x="0" y="263624"/>
                    <a:pt x="0" y="248464"/>
                  </a:cubicBezTo>
                  <a:lnTo>
                    <a:pt x="0" y="57162"/>
                  </a:lnTo>
                  <a:cubicBezTo>
                    <a:pt x="0" y="42001"/>
                    <a:pt x="6022" y="27462"/>
                    <a:pt x="16742" y="16742"/>
                  </a:cubicBezTo>
                  <a:cubicBezTo>
                    <a:pt x="27462" y="6022"/>
                    <a:pt x="42001" y="0"/>
                    <a:pt x="57162" y="0"/>
                  </a:cubicBezTo>
                  <a:close/>
                </a:path>
              </a:pathLst>
            </a:custGeom>
            <a:solidFill>
              <a:srgbClr val="FF5400"/>
            </a:solidFill>
          </p:spPr>
        </p:sp>
        <p:sp>
          <p:nvSpPr>
            <p:cNvPr name="TextBox 7" id="7"/>
            <p:cNvSpPr txBox="true"/>
            <p:nvPr/>
          </p:nvSpPr>
          <p:spPr>
            <a:xfrm>
              <a:off x="0" y="-38100"/>
              <a:ext cx="114323" cy="343726"/>
            </a:xfrm>
            <a:prstGeom prst="rect">
              <a:avLst/>
            </a:prstGeom>
          </p:spPr>
          <p:txBody>
            <a:bodyPr anchor="ctr" rtlCol="false" tIns="50800" lIns="50800" bIns="50800" rIns="50800"/>
            <a:lstStyle/>
            <a:p>
              <a:pPr algn="ctr">
                <a:lnSpc>
                  <a:spcPts val="2659"/>
                </a:lnSpc>
                <a:spcBef>
                  <a:spcPct val="0"/>
                </a:spcBef>
              </a:pPr>
            </a:p>
          </p:txBody>
        </p:sp>
      </p:grpSp>
      <p:sp>
        <p:nvSpPr>
          <p:cNvPr name="TextBox 8" id="8"/>
          <p:cNvSpPr txBox="true"/>
          <p:nvPr/>
        </p:nvSpPr>
        <p:spPr>
          <a:xfrm rot="0">
            <a:off x="4412385" y="784122"/>
            <a:ext cx="10441104" cy="4083169"/>
          </a:xfrm>
          <a:prstGeom prst="rect">
            <a:avLst/>
          </a:prstGeom>
        </p:spPr>
        <p:txBody>
          <a:bodyPr anchor="t" rtlCol="false" tIns="0" lIns="0" bIns="0" rIns="0">
            <a:spAutoFit/>
          </a:bodyPr>
          <a:lstStyle/>
          <a:p>
            <a:pPr algn="ctr">
              <a:lnSpc>
                <a:spcPts val="32483"/>
              </a:lnSpc>
              <a:spcBef>
                <a:spcPct val="0"/>
              </a:spcBef>
            </a:pPr>
            <a:r>
              <a:rPr lang="en-US" sz="23202">
                <a:solidFill>
                  <a:srgbClr val="FFFFFF"/>
                </a:solidFill>
                <a:latin typeface="Zuume Rough Bold"/>
                <a:ea typeface="Zuume Rough Bold"/>
                <a:cs typeface="Zuume Rough Bold"/>
                <a:sym typeface="Zuume Rough Bold"/>
              </a:rPr>
              <a:t>SB FOODS</a:t>
            </a:r>
          </a:p>
        </p:txBody>
      </p:sp>
      <p:sp>
        <p:nvSpPr>
          <p:cNvPr name="Freeform 9" id="9"/>
          <p:cNvSpPr/>
          <p:nvPr/>
        </p:nvSpPr>
        <p:spPr>
          <a:xfrm flipH="false" flipV="false" rot="0">
            <a:off x="7718607" y="2603925"/>
            <a:ext cx="778508" cy="2865674"/>
          </a:xfrm>
          <a:custGeom>
            <a:avLst/>
            <a:gdLst/>
            <a:ahLst/>
            <a:cxnLst/>
            <a:rect r="r" b="b" t="t" l="l"/>
            <a:pathLst>
              <a:path h="2865674" w="778508">
                <a:moveTo>
                  <a:pt x="0" y="0"/>
                </a:moveTo>
                <a:lnTo>
                  <a:pt x="778508" y="0"/>
                </a:lnTo>
                <a:lnTo>
                  <a:pt x="778508" y="2865675"/>
                </a:lnTo>
                <a:lnTo>
                  <a:pt x="0" y="2865675"/>
                </a:lnTo>
                <a:lnTo>
                  <a:pt x="0" y="0"/>
                </a:lnTo>
                <a:close/>
              </a:path>
            </a:pathLst>
          </a:custGeom>
          <a:blipFill>
            <a:blip r:embed="rId7"/>
            <a:stretch>
              <a:fillRect l="0" t="0" r="0" b="0"/>
            </a:stretch>
          </a:blipFill>
        </p:spPr>
      </p:sp>
      <p:sp>
        <p:nvSpPr>
          <p:cNvPr name="Freeform 10" id="10"/>
          <p:cNvSpPr/>
          <p:nvPr/>
        </p:nvSpPr>
        <p:spPr>
          <a:xfrm flipH="false" flipV="false" rot="2000984">
            <a:off x="11816557" y="3496467"/>
            <a:ext cx="1434286" cy="4142343"/>
          </a:xfrm>
          <a:custGeom>
            <a:avLst/>
            <a:gdLst/>
            <a:ahLst/>
            <a:cxnLst/>
            <a:rect r="r" b="b" t="t" l="l"/>
            <a:pathLst>
              <a:path h="4142343" w="1434286">
                <a:moveTo>
                  <a:pt x="0" y="0"/>
                </a:moveTo>
                <a:lnTo>
                  <a:pt x="1434286" y="0"/>
                </a:lnTo>
                <a:lnTo>
                  <a:pt x="1434286" y="4142342"/>
                </a:lnTo>
                <a:lnTo>
                  <a:pt x="0" y="4142342"/>
                </a:lnTo>
                <a:lnTo>
                  <a:pt x="0" y="0"/>
                </a:lnTo>
                <a:close/>
              </a:path>
            </a:pathLst>
          </a:custGeom>
          <a:blipFill>
            <a:blip r:embed="rId8"/>
            <a:stretch>
              <a:fillRect l="0" t="0" r="0" b="0"/>
            </a:stretch>
          </a:blipFill>
        </p:spPr>
      </p:sp>
      <p:sp>
        <p:nvSpPr>
          <p:cNvPr name="Freeform 11" id="11"/>
          <p:cNvSpPr/>
          <p:nvPr/>
        </p:nvSpPr>
        <p:spPr>
          <a:xfrm flipH="true" flipV="false" rot="-2700000">
            <a:off x="5917794" y="3343742"/>
            <a:ext cx="1434286" cy="4142343"/>
          </a:xfrm>
          <a:custGeom>
            <a:avLst/>
            <a:gdLst/>
            <a:ahLst/>
            <a:cxnLst/>
            <a:rect r="r" b="b" t="t" l="l"/>
            <a:pathLst>
              <a:path h="4142343" w="1434286">
                <a:moveTo>
                  <a:pt x="1434287" y="0"/>
                </a:moveTo>
                <a:lnTo>
                  <a:pt x="0" y="0"/>
                </a:lnTo>
                <a:lnTo>
                  <a:pt x="0" y="4142343"/>
                </a:lnTo>
                <a:lnTo>
                  <a:pt x="1434287" y="4142343"/>
                </a:lnTo>
                <a:lnTo>
                  <a:pt x="1434287" y="0"/>
                </a:lnTo>
                <a:close/>
              </a:path>
            </a:pathLst>
          </a:custGeom>
          <a:blipFill>
            <a:blip r:embed="rId8"/>
            <a:stretch>
              <a:fillRect l="0" t="0" r="0" b="0"/>
            </a:stretch>
          </a:blipFill>
        </p:spPr>
      </p:sp>
      <p:sp>
        <p:nvSpPr>
          <p:cNvPr name="Freeform 12" id="12"/>
          <p:cNvSpPr/>
          <p:nvPr/>
        </p:nvSpPr>
        <p:spPr>
          <a:xfrm flipH="true" flipV="false" rot="0">
            <a:off x="10699940" y="2701964"/>
            <a:ext cx="778508" cy="2865674"/>
          </a:xfrm>
          <a:custGeom>
            <a:avLst/>
            <a:gdLst/>
            <a:ahLst/>
            <a:cxnLst/>
            <a:rect r="r" b="b" t="t" l="l"/>
            <a:pathLst>
              <a:path h="2865674" w="778508">
                <a:moveTo>
                  <a:pt x="778508" y="0"/>
                </a:moveTo>
                <a:lnTo>
                  <a:pt x="0" y="0"/>
                </a:lnTo>
                <a:lnTo>
                  <a:pt x="0" y="2865674"/>
                </a:lnTo>
                <a:lnTo>
                  <a:pt x="778508" y="2865674"/>
                </a:lnTo>
                <a:lnTo>
                  <a:pt x="778508" y="0"/>
                </a:lnTo>
                <a:close/>
              </a:path>
            </a:pathLst>
          </a:custGeom>
          <a:blipFill>
            <a:blip r:embed="rId7"/>
            <a:stretch>
              <a:fillRect l="0" t="0" r="0" b="0"/>
            </a:stretch>
          </a:blipFill>
        </p:spPr>
      </p:sp>
      <p:sp>
        <p:nvSpPr>
          <p:cNvPr name="Freeform 13" id="13"/>
          <p:cNvSpPr/>
          <p:nvPr/>
        </p:nvSpPr>
        <p:spPr>
          <a:xfrm flipH="false" flipV="false" rot="0">
            <a:off x="6778899" y="3589796"/>
            <a:ext cx="5674974" cy="3499568"/>
          </a:xfrm>
          <a:custGeom>
            <a:avLst/>
            <a:gdLst/>
            <a:ahLst/>
            <a:cxnLst/>
            <a:rect r="r" b="b" t="t" l="l"/>
            <a:pathLst>
              <a:path h="3499568" w="5674974">
                <a:moveTo>
                  <a:pt x="0" y="0"/>
                </a:moveTo>
                <a:lnTo>
                  <a:pt x="5674974" y="0"/>
                </a:lnTo>
                <a:lnTo>
                  <a:pt x="5674974" y="3499568"/>
                </a:lnTo>
                <a:lnTo>
                  <a:pt x="0" y="3499568"/>
                </a:lnTo>
                <a:lnTo>
                  <a:pt x="0" y="0"/>
                </a:lnTo>
                <a:close/>
              </a:path>
            </a:pathLst>
          </a:custGeom>
          <a:blipFill>
            <a:blip r:embed="rId9"/>
            <a:stretch>
              <a:fillRect l="0" t="0" r="0" b="0"/>
            </a:stretch>
          </a:blipFill>
        </p:spPr>
      </p:sp>
      <p:sp>
        <p:nvSpPr>
          <p:cNvPr name="Freeform 14" id="14"/>
          <p:cNvSpPr/>
          <p:nvPr/>
        </p:nvSpPr>
        <p:spPr>
          <a:xfrm flipH="false" flipV="false" rot="0">
            <a:off x="6122403" y="2701964"/>
            <a:ext cx="1504524" cy="2471498"/>
          </a:xfrm>
          <a:custGeom>
            <a:avLst/>
            <a:gdLst/>
            <a:ahLst/>
            <a:cxnLst/>
            <a:rect r="r" b="b" t="t" l="l"/>
            <a:pathLst>
              <a:path h="2471498" w="1504524">
                <a:moveTo>
                  <a:pt x="0" y="0"/>
                </a:moveTo>
                <a:lnTo>
                  <a:pt x="1504524" y="0"/>
                </a:lnTo>
                <a:lnTo>
                  <a:pt x="1504524" y="2471498"/>
                </a:lnTo>
                <a:lnTo>
                  <a:pt x="0" y="2471498"/>
                </a:lnTo>
                <a:lnTo>
                  <a:pt x="0" y="0"/>
                </a:lnTo>
                <a:close/>
              </a:path>
            </a:pathLst>
          </a:custGeom>
          <a:blipFill>
            <a:blip r:embed="rId10"/>
            <a:stretch>
              <a:fillRect l="0" t="0" r="0" b="0"/>
            </a:stretch>
          </a:blipFill>
        </p:spPr>
      </p:sp>
      <p:sp>
        <p:nvSpPr>
          <p:cNvPr name="Freeform 15" id="15"/>
          <p:cNvSpPr/>
          <p:nvPr/>
        </p:nvSpPr>
        <p:spPr>
          <a:xfrm flipH="true" flipV="false" rot="0">
            <a:off x="11534013" y="2508231"/>
            <a:ext cx="1504524" cy="2471498"/>
          </a:xfrm>
          <a:custGeom>
            <a:avLst/>
            <a:gdLst/>
            <a:ahLst/>
            <a:cxnLst/>
            <a:rect r="r" b="b" t="t" l="l"/>
            <a:pathLst>
              <a:path h="2471498" w="1504524">
                <a:moveTo>
                  <a:pt x="1504524" y="0"/>
                </a:moveTo>
                <a:lnTo>
                  <a:pt x="0" y="0"/>
                </a:lnTo>
                <a:lnTo>
                  <a:pt x="0" y="2471498"/>
                </a:lnTo>
                <a:lnTo>
                  <a:pt x="1504524" y="2471498"/>
                </a:lnTo>
                <a:lnTo>
                  <a:pt x="1504524" y="0"/>
                </a:lnTo>
                <a:close/>
              </a:path>
            </a:pathLst>
          </a:custGeom>
          <a:blipFill>
            <a:blip r:embed="rId10"/>
            <a:stretch>
              <a:fillRect l="0" t="0" r="0" b="0"/>
            </a:stretch>
          </a:blipFill>
        </p:spPr>
      </p:sp>
      <p:sp>
        <p:nvSpPr>
          <p:cNvPr name="Freeform 16" id="16"/>
          <p:cNvSpPr/>
          <p:nvPr/>
        </p:nvSpPr>
        <p:spPr>
          <a:xfrm flipH="false" flipV="false" rot="0">
            <a:off x="3316791" y="3516329"/>
            <a:ext cx="1518856" cy="1349884"/>
          </a:xfrm>
          <a:custGeom>
            <a:avLst/>
            <a:gdLst/>
            <a:ahLst/>
            <a:cxnLst/>
            <a:rect r="r" b="b" t="t" l="l"/>
            <a:pathLst>
              <a:path h="1349884" w="1518856">
                <a:moveTo>
                  <a:pt x="0" y="0"/>
                </a:moveTo>
                <a:lnTo>
                  <a:pt x="1518856" y="0"/>
                </a:lnTo>
                <a:lnTo>
                  <a:pt x="1518856" y="1349884"/>
                </a:lnTo>
                <a:lnTo>
                  <a:pt x="0" y="1349884"/>
                </a:lnTo>
                <a:lnTo>
                  <a:pt x="0" y="0"/>
                </a:lnTo>
                <a:close/>
              </a:path>
            </a:pathLst>
          </a:custGeom>
          <a:blipFill>
            <a:blip r:embed="rId11"/>
            <a:stretch>
              <a:fillRect l="0" t="0" r="0" b="0"/>
            </a:stretch>
          </a:blipFill>
        </p:spPr>
      </p:sp>
      <p:sp>
        <p:nvSpPr>
          <p:cNvPr name="Freeform 17" id="17"/>
          <p:cNvSpPr/>
          <p:nvPr/>
        </p:nvSpPr>
        <p:spPr>
          <a:xfrm flipH="true" flipV="true" rot="-5268951">
            <a:off x="14044788" y="3164602"/>
            <a:ext cx="1789584" cy="1158756"/>
          </a:xfrm>
          <a:custGeom>
            <a:avLst/>
            <a:gdLst/>
            <a:ahLst/>
            <a:cxnLst/>
            <a:rect r="r" b="b" t="t" l="l"/>
            <a:pathLst>
              <a:path h="1158756" w="1789584">
                <a:moveTo>
                  <a:pt x="1789584" y="1158756"/>
                </a:moveTo>
                <a:lnTo>
                  <a:pt x="0" y="1158756"/>
                </a:lnTo>
                <a:lnTo>
                  <a:pt x="0" y="0"/>
                </a:lnTo>
                <a:lnTo>
                  <a:pt x="1789584" y="0"/>
                </a:lnTo>
                <a:lnTo>
                  <a:pt x="1789584" y="1158756"/>
                </a:lnTo>
                <a:close/>
              </a:path>
            </a:pathLst>
          </a:custGeom>
          <a:blipFill>
            <a:blip r:embed="rId12"/>
            <a:stretch>
              <a:fillRect l="0" t="0" r="0" b="0"/>
            </a:stretch>
          </a:blipFill>
        </p:spPr>
      </p:sp>
      <p:sp>
        <p:nvSpPr>
          <p:cNvPr name="Freeform 18" id="18"/>
          <p:cNvSpPr/>
          <p:nvPr/>
        </p:nvSpPr>
        <p:spPr>
          <a:xfrm flipH="false" flipV="false" rot="0">
            <a:off x="4476696" y="1450872"/>
            <a:ext cx="602949" cy="604208"/>
          </a:xfrm>
          <a:custGeom>
            <a:avLst/>
            <a:gdLst/>
            <a:ahLst/>
            <a:cxnLst/>
            <a:rect r="r" b="b" t="t" l="l"/>
            <a:pathLst>
              <a:path h="604208" w="602949">
                <a:moveTo>
                  <a:pt x="0" y="0"/>
                </a:moveTo>
                <a:lnTo>
                  <a:pt x="602949" y="0"/>
                </a:lnTo>
                <a:lnTo>
                  <a:pt x="602949" y="604209"/>
                </a:lnTo>
                <a:lnTo>
                  <a:pt x="0" y="604209"/>
                </a:lnTo>
                <a:lnTo>
                  <a:pt x="0" y="0"/>
                </a:lnTo>
                <a:close/>
              </a:path>
            </a:pathLst>
          </a:custGeom>
          <a:blipFill>
            <a:blip r:embed="rId13"/>
            <a:stretch>
              <a:fillRect l="0" t="0" r="0" b="0"/>
            </a:stretch>
          </a:blipFill>
        </p:spPr>
      </p:sp>
      <p:sp>
        <p:nvSpPr>
          <p:cNvPr name="Freeform 19" id="19"/>
          <p:cNvSpPr/>
          <p:nvPr/>
        </p:nvSpPr>
        <p:spPr>
          <a:xfrm flipH="true" flipV="false" rot="0">
            <a:off x="13466045" y="5339580"/>
            <a:ext cx="805329" cy="807011"/>
          </a:xfrm>
          <a:custGeom>
            <a:avLst/>
            <a:gdLst/>
            <a:ahLst/>
            <a:cxnLst/>
            <a:rect r="r" b="b" t="t" l="l"/>
            <a:pathLst>
              <a:path h="807011" w="805329">
                <a:moveTo>
                  <a:pt x="805330" y="0"/>
                </a:moveTo>
                <a:lnTo>
                  <a:pt x="0" y="0"/>
                </a:lnTo>
                <a:lnTo>
                  <a:pt x="0" y="807011"/>
                </a:lnTo>
                <a:lnTo>
                  <a:pt x="805330" y="807011"/>
                </a:lnTo>
                <a:lnTo>
                  <a:pt x="805330" y="0"/>
                </a:lnTo>
                <a:close/>
              </a:path>
            </a:pathLst>
          </a:custGeom>
          <a:blipFill>
            <a:blip r:embed="rId13"/>
            <a:stretch>
              <a:fillRect l="0" t="0" r="0" b="0"/>
            </a:stretch>
          </a:blipFill>
        </p:spPr>
      </p:sp>
      <p:sp>
        <p:nvSpPr>
          <p:cNvPr name="Freeform 20" id="20"/>
          <p:cNvSpPr/>
          <p:nvPr/>
        </p:nvSpPr>
        <p:spPr>
          <a:xfrm flipH="false" flipV="false" rot="-5571063">
            <a:off x="13895940" y="1417461"/>
            <a:ext cx="1118526" cy="1196284"/>
          </a:xfrm>
          <a:custGeom>
            <a:avLst/>
            <a:gdLst/>
            <a:ahLst/>
            <a:cxnLst/>
            <a:rect r="r" b="b" t="t" l="l"/>
            <a:pathLst>
              <a:path h="1196284" w="1118526">
                <a:moveTo>
                  <a:pt x="0" y="0"/>
                </a:moveTo>
                <a:lnTo>
                  <a:pt x="1118526" y="0"/>
                </a:lnTo>
                <a:lnTo>
                  <a:pt x="1118526" y="1196284"/>
                </a:lnTo>
                <a:lnTo>
                  <a:pt x="0" y="1196284"/>
                </a:lnTo>
                <a:lnTo>
                  <a:pt x="0" y="0"/>
                </a:lnTo>
                <a:close/>
              </a:path>
            </a:pathLst>
          </a:custGeom>
          <a:blipFill>
            <a:blip r:embed="rId14"/>
            <a:stretch>
              <a:fillRect l="0" t="0" r="0" b="0"/>
            </a:stretch>
          </a:blipFill>
        </p:spPr>
      </p:sp>
      <p:sp>
        <p:nvSpPr>
          <p:cNvPr name="TextBox 21" id="21"/>
          <p:cNvSpPr txBox="true"/>
          <p:nvPr/>
        </p:nvSpPr>
        <p:spPr>
          <a:xfrm rot="0">
            <a:off x="1039108" y="453465"/>
            <a:ext cx="1926211" cy="198120"/>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Your Account</a:t>
            </a:r>
          </a:p>
        </p:txBody>
      </p:sp>
      <p:sp>
        <p:nvSpPr>
          <p:cNvPr name="TextBox 22" id="22"/>
          <p:cNvSpPr txBox="true"/>
          <p:nvPr/>
        </p:nvSpPr>
        <p:spPr>
          <a:xfrm rot="0">
            <a:off x="16055142" y="453465"/>
            <a:ext cx="9784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Contact</a:t>
            </a:r>
          </a:p>
        </p:txBody>
      </p:sp>
      <p:sp>
        <p:nvSpPr>
          <p:cNvPr name="TextBox 23" id="23"/>
          <p:cNvSpPr txBox="true"/>
          <p:nvPr/>
        </p:nvSpPr>
        <p:spPr>
          <a:xfrm rot="0">
            <a:off x="14499346" y="453465"/>
            <a:ext cx="1060497"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About Us</a:t>
            </a:r>
          </a:p>
        </p:txBody>
      </p:sp>
      <p:sp>
        <p:nvSpPr>
          <p:cNvPr name="TextBox 24" id="24"/>
          <p:cNvSpPr txBox="true"/>
          <p:nvPr/>
        </p:nvSpPr>
        <p:spPr>
          <a:xfrm rot="0">
            <a:off x="13268589" y="453465"/>
            <a:ext cx="735456"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Menu</a:t>
            </a:r>
          </a:p>
        </p:txBody>
      </p:sp>
      <p:sp>
        <p:nvSpPr>
          <p:cNvPr name="TextBox 25" id="25"/>
          <p:cNvSpPr txBox="true"/>
          <p:nvPr/>
        </p:nvSpPr>
        <p:spPr>
          <a:xfrm rot="0">
            <a:off x="12012830" y="453465"/>
            <a:ext cx="8097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Home</a:t>
            </a:r>
          </a:p>
        </p:txBody>
      </p:sp>
      <p:sp>
        <p:nvSpPr>
          <p:cNvPr name="TextBox 26" id="26"/>
          <p:cNvSpPr txBox="true"/>
          <p:nvPr/>
        </p:nvSpPr>
        <p:spPr>
          <a:xfrm rot="0">
            <a:off x="6323289" y="1217791"/>
            <a:ext cx="6619297" cy="301300"/>
          </a:xfrm>
          <a:prstGeom prst="rect">
            <a:avLst/>
          </a:prstGeom>
        </p:spPr>
        <p:txBody>
          <a:bodyPr anchor="t" rtlCol="false" tIns="0" lIns="0" bIns="0" rIns="0">
            <a:spAutoFit/>
          </a:bodyPr>
          <a:lstStyle/>
          <a:p>
            <a:pPr algn="ctr">
              <a:lnSpc>
                <a:spcPts val="2529"/>
              </a:lnSpc>
              <a:spcBef>
                <a:spcPct val="0"/>
              </a:spcBef>
            </a:pPr>
            <a:r>
              <a:rPr lang="en-US" b="true" sz="1807" spc="473">
                <a:solidFill>
                  <a:srgbClr val="FF5400"/>
                </a:solidFill>
                <a:latin typeface="Open Sans Bold"/>
                <a:ea typeface="Open Sans Bold"/>
                <a:cs typeface="Open Sans Bold"/>
                <a:sym typeface="Open Sans Bold"/>
              </a:rPr>
              <a:t>WWW.SBFOODS.COM</a:t>
            </a:r>
          </a:p>
        </p:txBody>
      </p:sp>
      <p:sp>
        <p:nvSpPr>
          <p:cNvPr name="Freeform 27" id="27"/>
          <p:cNvSpPr/>
          <p:nvPr/>
        </p:nvSpPr>
        <p:spPr>
          <a:xfrm flipH="true" flipV="false" rot="4438069">
            <a:off x="4963899" y="5548451"/>
            <a:ext cx="843488" cy="902126"/>
          </a:xfrm>
          <a:custGeom>
            <a:avLst/>
            <a:gdLst/>
            <a:ahLst/>
            <a:cxnLst/>
            <a:rect r="r" b="b" t="t" l="l"/>
            <a:pathLst>
              <a:path h="902126" w="843488">
                <a:moveTo>
                  <a:pt x="843488" y="0"/>
                </a:moveTo>
                <a:lnTo>
                  <a:pt x="0" y="0"/>
                </a:lnTo>
                <a:lnTo>
                  <a:pt x="0" y="902126"/>
                </a:lnTo>
                <a:lnTo>
                  <a:pt x="843488" y="902126"/>
                </a:lnTo>
                <a:lnTo>
                  <a:pt x="843488" y="0"/>
                </a:lnTo>
                <a:close/>
              </a:path>
            </a:pathLst>
          </a:custGeom>
          <a:blipFill>
            <a:blip r:embed="rId14"/>
            <a:stretch>
              <a:fillRect l="0" t="0" r="0" b="0"/>
            </a:stretch>
          </a:blipFill>
        </p:spPr>
      </p:sp>
      <p:sp>
        <p:nvSpPr>
          <p:cNvPr name="TextBox 28" id="28"/>
          <p:cNvSpPr txBox="true"/>
          <p:nvPr/>
        </p:nvSpPr>
        <p:spPr>
          <a:xfrm rot="0">
            <a:off x="5453209" y="7337781"/>
            <a:ext cx="8183109" cy="760096"/>
          </a:xfrm>
          <a:prstGeom prst="rect">
            <a:avLst/>
          </a:prstGeom>
        </p:spPr>
        <p:txBody>
          <a:bodyPr anchor="t" rtlCol="false" tIns="0" lIns="0" bIns="0" rIns="0">
            <a:spAutoFit/>
          </a:bodyPr>
          <a:lstStyle/>
          <a:p>
            <a:pPr algn="ctr">
              <a:lnSpc>
                <a:spcPts val="5879"/>
              </a:lnSpc>
              <a:spcBef>
                <a:spcPct val="0"/>
              </a:spcBef>
            </a:pPr>
            <a:r>
              <a:rPr lang="en-US" sz="4199">
                <a:solidFill>
                  <a:srgbClr val="FFFFFF"/>
                </a:solidFill>
                <a:latin typeface="Zuume Rough Bold"/>
                <a:ea typeface="Zuume Rough Bold"/>
                <a:cs typeface="Zuume Rough Bold"/>
                <a:sym typeface="Zuume Rough Bold"/>
              </a:rPr>
              <a:t>PRESENTED BY</a:t>
            </a:r>
          </a:p>
        </p:txBody>
      </p:sp>
      <p:sp>
        <p:nvSpPr>
          <p:cNvPr name="TextBox 29" id="29"/>
          <p:cNvSpPr txBox="true"/>
          <p:nvPr/>
        </p:nvSpPr>
        <p:spPr>
          <a:xfrm rot="0">
            <a:off x="8658515" y="8229779"/>
            <a:ext cx="1552399" cy="448310"/>
          </a:xfrm>
          <a:prstGeom prst="rect">
            <a:avLst/>
          </a:prstGeom>
        </p:spPr>
        <p:txBody>
          <a:bodyPr anchor="t" rtlCol="false" tIns="0" lIns="0" bIns="0" rIns="0">
            <a:spAutoFit/>
          </a:bodyPr>
          <a:lstStyle/>
          <a:p>
            <a:pPr algn="l">
              <a:lnSpc>
                <a:spcPts val="3640"/>
              </a:lnSpc>
              <a:spcBef>
                <a:spcPct val="0"/>
              </a:spcBef>
            </a:pPr>
            <a:r>
              <a:rPr lang="en-US" b="true" sz="2600">
                <a:solidFill>
                  <a:srgbClr val="FF5400"/>
                </a:solidFill>
                <a:latin typeface="Open Sans Bold"/>
                <a:ea typeface="Open Sans Bold"/>
                <a:cs typeface="Open Sans Bold"/>
                <a:sym typeface="Open Sans Bold"/>
              </a:rPr>
              <a:t>TEAM - G</a:t>
            </a:r>
          </a:p>
        </p:txBody>
      </p:sp>
      <p:sp>
        <p:nvSpPr>
          <p:cNvPr name="TextBox 30" id="30"/>
          <p:cNvSpPr txBox="true"/>
          <p:nvPr/>
        </p:nvSpPr>
        <p:spPr>
          <a:xfrm rot="0">
            <a:off x="3282235" y="8963839"/>
            <a:ext cx="12525055" cy="669925"/>
          </a:xfrm>
          <a:prstGeom prst="rect">
            <a:avLst/>
          </a:prstGeom>
        </p:spPr>
        <p:txBody>
          <a:bodyPr anchor="t" rtlCol="false" tIns="0" lIns="0" bIns="0" rIns="0">
            <a:spAutoFit/>
          </a:bodyPr>
          <a:lstStyle/>
          <a:p>
            <a:pPr algn="ctr">
              <a:lnSpc>
                <a:spcPts val="5599"/>
              </a:lnSpc>
            </a:pPr>
            <a:r>
              <a:rPr lang="en-US" sz="3999">
                <a:solidFill>
                  <a:srgbClr val="FFFFFF"/>
                </a:solidFill>
                <a:latin typeface="Anton"/>
                <a:ea typeface="Anton"/>
                <a:cs typeface="Anton"/>
                <a:sym typeface="Anton"/>
              </a:rPr>
              <a:t>DANUSHIYA P          DIVYA S          HEMAHARINI N          MANISHA M</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0312" t="0" r="-20312" b="0"/>
            </a:stretch>
          </a:blipFill>
        </p:spPr>
      </p:sp>
      <p:sp>
        <p:nvSpPr>
          <p:cNvPr name="Freeform 3" id="3"/>
          <p:cNvSpPr/>
          <p:nvPr/>
        </p:nvSpPr>
        <p:spPr>
          <a:xfrm flipH="false" flipV="false" rot="0">
            <a:off x="17317402" y="443218"/>
            <a:ext cx="294663" cy="294663"/>
          </a:xfrm>
          <a:custGeom>
            <a:avLst/>
            <a:gdLst/>
            <a:ahLst/>
            <a:cxnLst/>
            <a:rect r="r" b="b" t="t" l="l"/>
            <a:pathLst>
              <a:path h="294663" w="294663">
                <a:moveTo>
                  <a:pt x="0" y="0"/>
                </a:moveTo>
                <a:lnTo>
                  <a:pt x="294664" y="0"/>
                </a:lnTo>
                <a:lnTo>
                  <a:pt x="294664" y="294664"/>
                </a:lnTo>
                <a:lnTo>
                  <a:pt x="0" y="29466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574084" y="397496"/>
            <a:ext cx="328958" cy="328958"/>
          </a:xfrm>
          <a:custGeom>
            <a:avLst/>
            <a:gdLst/>
            <a:ahLst/>
            <a:cxnLst/>
            <a:rect r="r" b="b" t="t" l="l"/>
            <a:pathLst>
              <a:path h="328958" w="328958">
                <a:moveTo>
                  <a:pt x="0" y="0"/>
                </a:moveTo>
                <a:lnTo>
                  <a:pt x="328958" y="0"/>
                </a:lnTo>
                <a:lnTo>
                  <a:pt x="328958" y="328958"/>
                </a:lnTo>
                <a:lnTo>
                  <a:pt x="0" y="32895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5" id="5"/>
          <p:cNvGrpSpPr/>
          <p:nvPr/>
        </p:nvGrpSpPr>
        <p:grpSpPr>
          <a:xfrm rot="0">
            <a:off x="18070965" y="8097878"/>
            <a:ext cx="434070" cy="1160422"/>
            <a:chOff x="0" y="0"/>
            <a:chExt cx="114323" cy="305626"/>
          </a:xfrm>
        </p:grpSpPr>
        <p:sp>
          <p:nvSpPr>
            <p:cNvPr name="Freeform 6" id="6"/>
            <p:cNvSpPr/>
            <p:nvPr/>
          </p:nvSpPr>
          <p:spPr>
            <a:xfrm flipH="false" flipV="false" rot="0">
              <a:off x="0" y="0"/>
              <a:ext cx="114323" cy="305626"/>
            </a:xfrm>
            <a:custGeom>
              <a:avLst/>
              <a:gdLst/>
              <a:ahLst/>
              <a:cxnLst/>
              <a:rect r="r" b="b" t="t" l="l"/>
              <a:pathLst>
                <a:path h="305626" w="114323">
                  <a:moveTo>
                    <a:pt x="57162" y="0"/>
                  </a:moveTo>
                  <a:lnTo>
                    <a:pt x="57162" y="0"/>
                  </a:lnTo>
                  <a:cubicBezTo>
                    <a:pt x="72322" y="0"/>
                    <a:pt x="86861" y="6022"/>
                    <a:pt x="97581" y="16742"/>
                  </a:cubicBezTo>
                  <a:cubicBezTo>
                    <a:pt x="108301" y="27462"/>
                    <a:pt x="114323" y="42001"/>
                    <a:pt x="114323" y="57162"/>
                  </a:cubicBezTo>
                  <a:lnTo>
                    <a:pt x="114323" y="248464"/>
                  </a:lnTo>
                  <a:cubicBezTo>
                    <a:pt x="114323" y="263624"/>
                    <a:pt x="108301" y="278164"/>
                    <a:pt x="97581" y="288883"/>
                  </a:cubicBezTo>
                  <a:cubicBezTo>
                    <a:pt x="86861" y="299603"/>
                    <a:pt x="72322" y="305626"/>
                    <a:pt x="57162" y="305626"/>
                  </a:cubicBezTo>
                  <a:lnTo>
                    <a:pt x="57162" y="305626"/>
                  </a:lnTo>
                  <a:cubicBezTo>
                    <a:pt x="42001" y="305626"/>
                    <a:pt x="27462" y="299603"/>
                    <a:pt x="16742" y="288883"/>
                  </a:cubicBezTo>
                  <a:cubicBezTo>
                    <a:pt x="6022" y="278164"/>
                    <a:pt x="0" y="263624"/>
                    <a:pt x="0" y="248464"/>
                  </a:cubicBezTo>
                  <a:lnTo>
                    <a:pt x="0" y="57162"/>
                  </a:lnTo>
                  <a:cubicBezTo>
                    <a:pt x="0" y="42001"/>
                    <a:pt x="6022" y="27462"/>
                    <a:pt x="16742" y="16742"/>
                  </a:cubicBezTo>
                  <a:cubicBezTo>
                    <a:pt x="27462" y="6022"/>
                    <a:pt x="42001" y="0"/>
                    <a:pt x="57162" y="0"/>
                  </a:cubicBezTo>
                  <a:close/>
                </a:path>
              </a:pathLst>
            </a:custGeom>
            <a:solidFill>
              <a:srgbClr val="FF5400"/>
            </a:solidFill>
          </p:spPr>
        </p:sp>
        <p:sp>
          <p:nvSpPr>
            <p:cNvPr name="TextBox 7" id="7"/>
            <p:cNvSpPr txBox="true"/>
            <p:nvPr/>
          </p:nvSpPr>
          <p:spPr>
            <a:xfrm>
              <a:off x="0" y="-38100"/>
              <a:ext cx="114323" cy="343726"/>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7086082" y="2176410"/>
            <a:ext cx="9442167" cy="6077267"/>
            <a:chOff x="0" y="0"/>
            <a:chExt cx="5513070" cy="3548380"/>
          </a:xfrm>
        </p:grpSpPr>
        <p:sp>
          <p:nvSpPr>
            <p:cNvPr name="Freeform 9" id="9"/>
            <p:cNvSpPr/>
            <p:nvPr/>
          </p:nvSpPr>
          <p:spPr>
            <a:xfrm flipH="false" flipV="false" rot="0">
              <a:off x="-2540" y="-15240"/>
              <a:ext cx="5515610" cy="3563620"/>
            </a:xfrm>
            <a:custGeom>
              <a:avLst/>
              <a:gdLst/>
              <a:ahLst/>
              <a:cxnLst/>
              <a:rect r="r" b="b" t="t" l="l"/>
              <a:pathLst>
                <a:path h="3563620" w="5515610">
                  <a:moveTo>
                    <a:pt x="4991100" y="1559560"/>
                  </a:moveTo>
                  <a:cubicBezTo>
                    <a:pt x="5048250" y="1537970"/>
                    <a:pt x="5124450" y="1548130"/>
                    <a:pt x="5189220" y="1526540"/>
                  </a:cubicBezTo>
                  <a:cubicBezTo>
                    <a:pt x="5326380" y="1479550"/>
                    <a:pt x="5435600" y="1404620"/>
                    <a:pt x="5515610" y="1319530"/>
                  </a:cubicBezTo>
                  <a:cubicBezTo>
                    <a:pt x="5499100" y="1231900"/>
                    <a:pt x="5494020" y="1183640"/>
                    <a:pt x="5505450" y="1109980"/>
                  </a:cubicBezTo>
                  <a:cubicBezTo>
                    <a:pt x="5495290" y="1104900"/>
                    <a:pt x="5473700" y="1118870"/>
                    <a:pt x="5472430" y="1098550"/>
                  </a:cubicBezTo>
                  <a:cubicBezTo>
                    <a:pt x="5469890" y="1040130"/>
                    <a:pt x="5441950" y="1018540"/>
                    <a:pt x="5415280" y="969010"/>
                  </a:cubicBezTo>
                  <a:cubicBezTo>
                    <a:pt x="5210810" y="998220"/>
                    <a:pt x="4838700" y="1158240"/>
                    <a:pt x="4617720" y="1144270"/>
                  </a:cubicBezTo>
                  <a:cubicBezTo>
                    <a:pt x="4753610" y="1047750"/>
                    <a:pt x="4851400" y="939800"/>
                    <a:pt x="4853940" y="797560"/>
                  </a:cubicBezTo>
                  <a:cubicBezTo>
                    <a:pt x="4842510" y="786130"/>
                    <a:pt x="4777740" y="778510"/>
                    <a:pt x="4762500" y="783590"/>
                  </a:cubicBezTo>
                  <a:cubicBezTo>
                    <a:pt x="4710430" y="773430"/>
                    <a:pt x="4657090" y="726440"/>
                    <a:pt x="4634230" y="697230"/>
                  </a:cubicBezTo>
                  <a:cubicBezTo>
                    <a:pt x="4612640" y="711200"/>
                    <a:pt x="4608830" y="695960"/>
                    <a:pt x="4589780" y="706120"/>
                  </a:cubicBezTo>
                  <a:cubicBezTo>
                    <a:pt x="4508500" y="643890"/>
                    <a:pt x="4337050" y="737870"/>
                    <a:pt x="4254500" y="679450"/>
                  </a:cubicBezTo>
                  <a:cubicBezTo>
                    <a:pt x="4292600" y="579120"/>
                    <a:pt x="4215130" y="556260"/>
                    <a:pt x="4163060" y="508000"/>
                  </a:cubicBezTo>
                  <a:cubicBezTo>
                    <a:pt x="4182110" y="429260"/>
                    <a:pt x="4135120" y="387350"/>
                    <a:pt x="4091940" y="313690"/>
                  </a:cubicBezTo>
                  <a:cubicBezTo>
                    <a:pt x="4038600" y="339090"/>
                    <a:pt x="4042410" y="299720"/>
                    <a:pt x="4048760" y="274320"/>
                  </a:cubicBezTo>
                  <a:cubicBezTo>
                    <a:pt x="4009390" y="285750"/>
                    <a:pt x="3985260" y="270510"/>
                    <a:pt x="3963670" y="250190"/>
                  </a:cubicBezTo>
                  <a:cubicBezTo>
                    <a:pt x="3887470" y="279400"/>
                    <a:pt x="3817620" y="280670"/>
                    <a:pt x="3756660" y="287020"/>
                  </a:cubicBezTo>
                  <a:cubicBezTo>
                    <a:pt x="3445510" y="320040"/>
                    <a:pt x="3059430" y="403860"/>
                    <a:pt x="2780030" y="417830"/>
                  </a:cubicBezTo>
                  <a:cubicBezTo>
                    <a:pt x="3036570" y="308610"/>
                    <a:pt x="3333750" y="238760"/>
                    <a:pt x="3522980" y="144780"/>
                  </a:cubicBezTo>
                  <a:cubicBezTo>
                    <a:pt x="3529330" y="91440"/>
                    <a:pt x="3528060" y="67310"/>
                    <a:pt x="3524250" y="17780"/>
                  </a:cubicBezTo>
                  <a:cubicBezTo>
                    <a:pt x="3319780" y="0"/>
                    <a:pt x="3006090" y="97790"/>
                    <a:pt x="2715260" y="189230"/>
                  </a:cubicBezTo>
                  <a:cubicBezTo>
                    <a:pt x="2040890" y="401320"/>
                    <a:pt x="1228090" y="642620"/>
                    <a:pt x="845820" y="1018540"/>
                  </a:cubicBezTo>
                  <a:cubicBezTo>
                    <a:pt x="855980" y="1074420"/>
                    <a:pt x="839470" y="1146810"/>
                    <a:pt x="881380" y="1195070"/>
                  </a:cubicBezTo>
                  <a:cubicBezTo>
                    <a:pt x="741680" y="1271270"/>
                    <a:pt x="581660" y="1339850"/>
                    <a:pt x="445770" y="1418590"/>
                  </a:cubicBezTo>
                  <a:cubicBezTo>
                    <a:pt x="450850" y="1484630"/>
                    <a:pt x="485140" y="1553210"/>
                    <a:pt x="499110" y="1564640"/>
                  </a:cubicBezTo>
                  <a:cubicBezTo>
                    <a:pt x="454660" y="1588770"/>
                    <a:pt x="523240" y="1570990"/>
                    <a:pt x="520700" y="1596390"/>
                  </a:cubicBezTo>
                  <a:cubicBezTo>
                    <a:pt x="501650" y="1605280"/>
                    <a:pt x="514350" y="1626870"/>
                    <a:pt x="486410" y="1633220"/>
                  </a:cubicBezTo>
                  <a:cubicBezTo>
                    <a:pt x="383540" y="1616710"/>
                    <a:pt x="269240" y="1696720"/>
                    <a:pt x="163830" y="1720850"/>
                  </a:cubicBezTo>
                  <a:cubicBezTo>
                    <a:pt x="160020" y="1737360"/>
                    <a:pt x="198120" y="1734820"/>
                    <a:pt x="173990" y="1748790"/>
                  </a:cubicBezTo>
                  <a:cubicBezTo>
                    <a:pt x="104140" y="1765300"/>
                    <a:pt x="96520" y="1802130"/>
                    <a:pt x="26670" y="1818640"/>
                  </a:cubicBezTo>
                  <a:cubicBezTo>
                    <a:pt x="24130" y="1833880"/>
                    <a:pt x="21590" y="1849120"/>
                    <a:pt x="25400" y="1866900"/>
                  </a:cubicBezTo>
                  <a:cubicBezTo>
                    <a:pt x="35560" y="1879600"/>
                    <a:pt x="96520" y="1864360"/>
                    <a:pt x="80010" y="1885950"/>
                  </a:cubicBezTo>
                  <a:cubicBezTo>
                    <a:pt x="43180" y="1898650"/>
                    <a:pt x="0" y="1894840"/>
                    <a:pt x="1270" y="1930400"/>
                  </a:cubicBezTo>
                  <a:cubicBezTo>
                    <a:pt x="21590" y="1953260"/>
                    <a:pt x="63500" y="1938020"/>
                    <a:pt x="74930" y="1974850"/>
                  </a:cubicBezTo>
                  <a:cubicBezTo>
                    <a:pt x="66040" y="1992630"/>
                    <a:pt x="38100" y="2002790"/>
                    <a:pt x="45720" y="2025650"/>
                  </a:cubicBezTo>
                  <a:cubicBezTo>
                    <a:pt x="105410" y="2024380"/>
                    <a:pt x="158750" y="2035810"/>
                    <a:pt x="220980" y="2032000"/>
                  </a:cubicBezTo>
                  <a:cubicBezTo>
                    <a:pt x="201930" y="2042160"/>
                    <a:pt x="236220" y="2065020"/>
                    <a:pt x="287020" y="2054860"/>
                  </a:cubicBezTo>
                  <a:cubicBezTo>
                    <a:pt x="284480" y="2072640"/>
                    <a:pt x="240030" y="2075180"/>
                    <a:pt x="243840" y="2094230"/>
                  </a:cubicBezTo>
                  <a:cubicBezTo>
                    <a:pt x="317500" y="2080260"/>
                    <a:pt x="337820" y="2052320"/>
                    <a:pt x="406400" y="2042160"/>
                  </a:cubicBezTo>
                  <a:cubicBezTo>
                    <a:pt x="360680" y="2078990"/>
                    <a:pt x="302260" y="2136140"/>
                    <a:pt x="245110" y="2148840"/>
                  </a:cubicBezTo>
                  <a:cubicBezTo>
                    <a:pt x="228600" y="2171700"/>
                    <a:pt x="234950" y="2202180"/>
                    <a:pt x="226060" y="2226310"/>
                  </a:cubicBezTo>
                  <a:cubicBezTo>
                    <a:pt x="210820" y="2221230"/>
                    <a:pt x="212090" y="2301240"/>
                    <a:pt x="251460" y="2320290"/>
                  </a:cubicBezTo>
                  <a:cubicBezTo>
                    <a:pt x="300990" y="2307590"/>
                    <a:pt x="412750" y="2313940"/>
                    <a:pt x="485140" y="2329180"/>
                  </a:cubicBezTo>
                  <a:cubicBezTo>
                    <a:pt x="480060" y="2343150"/>
                    <a:pt x="463550" y="2353310"/>
                    <a:pt x="472440" y="2373630"/>
                  </a:cubicBezTo>
                  <a:cubicBezTo>
                    <a:pt x="496570" y="2382520"/>
                    <a:pt x="554990" y="2331720"/>
                    <a:pt x="579120" y="2350770"/>
                  </a:cubicBezTo>
                  <a:cubicBezTo>
                    <a:pt x="614680" y="2363470"/>
                    <a:pt x="551180" y="2376170"/>
                    <a:pt x="568960" y="2401570"/>
                  </a:cubicBezTo>
                  <a:cubicBezTo>
                    <a:pt x="805180" y="2283460"/>
                    <a:pt x="994410" y="2261870"/>
                    <a:pt x="1234440" y="2204720"/>
                  </a:cubicBezTo>
                  <a:cubicBezTo>
                    <a:pt x="966470" y="2321560"/>
                    <a:pt x="604520" y="2636520"/>
                    <a:pt x="598170" y="2739390"/>
                  </a:cubicBezTo>
                  <a:cubicBezTo>
                    <a:pt x="631190" y="2739390"/>
                    <a:pt x="659130" y="2747010"/>
                    <a:pt x="689610" y="2753360"/>
                  </a:cubicBezTo>
                  <a:cubicBezTo>
                    <a:pt x="679450" y="2780030"/>
                    <a:pt x="664210" y="2805430"/>
                    <a:pt x="661670" y="2834640"/>
                  </a:cubicBezTo>
                  <a:cubicBezTo>
                    <a:pt x="678180" y="2805430"/>
                    <a:pt x="736600" y="2791460"/>
                    <a:pt x="741680" y="2844800"/>
                  </a:cubicBezTo>
                  <a:cubicBezTo>
                    <a:pt x="701040" y="2848610"/>
                    <a:pt x="701040" y="2861310"/>
                    <a:pt x="701040" y="2891790"/>
                  </a:cubicBezTo>
                  <a:cubicBezTo>
                    <a:pt x="742950" y="2896870"/>
                    <a:pt x="807720" y="2860040"/>
                    <a:pt x="828040" y="2899410"/>
                  </a:cubicBezTo>
                  <a:cubicBezTo>
                    <a:pt x="801370" y="2915920"/>
                    <a:pt x="791210" y="2900680"/>
                    <a:pt x="765810" y="2914650"/>
                  </a:cubicBezTo>
                  <a:cubicBezTo>
                    <a:pt x="767080" y="2940050"/>
                    <a:pt x="792480" y="2921000"/>
                    <a:pt x="801370" y="2933700"/>
                  </a:cubicBezTo>
                  <a:cubicBezTo>
                    <a:pt x="727710" y="2964180"/>
                    <a:pt x="731520" y="2975610"/>
                    <a:pt x="707390" y="3016250"/>
                  </a:cubicBezTo>
                  <a:cubicBezTo>
                    <a:pt x="687070" y="2983230"/>
                    <a:pt x="633730" y="3195320"/>
                    <a:pt x="676910" y="3192780"/>
                  </a:cubicBezTo>
                  <a:cubicBezTo>
                    <a:pt x="641350" y="3229610"/>
                    <a:pt x="709930" y="3208020"/>
                    <a:pt x="726440" y="3221990"/>
                  </a:cubicBezTo>
                  <a:cubicBezTo>
                    <a:pt x="711200" y="3248660"/>
                    <a:pt x="745490" y="3256280"/>
                    <a:pt x="749300" y="3284220"/>
                  </a:cubicBezTo>
                  <a:cubicBezTo>
                    <a:pt x="768350" y="3289300"/>
                    <a:pt x="805180" y="3262630"/>
                    <a:pt x="803910" y="3303270"/>
                  </a:cubicBezTo>
                  <a:cubicBezTo>
                    <a:pt x="767080" y="3307080"/>
                    <a:pt x="778510" y="3296920"/>
                    <a:pt x="753110" y="3322320"/>
                  </a:cubicBezTo>
                  <a:cubicBezTo>
                    <a:pt x="744220" y="3313430"/>
                    <a:pt x="725170" y="3304540"/>
                    <a:pt x="706120" y="3323590"/>
                  </a:cubicBezTo>
                  <a:cubicBezTo>
                    <a:pt x="720090" y="3350260"/>
                    <a:pt x="715010" y="3370580"/>
                    <a:pt x="712470" y="3392170"/>
                  </a:cubicBezTo>
                  <a:cubicBezTo>
                    <a:pt x="779780" y="3380740"/>
                    <a:pt x="732790" y="3403600"/>
                    <a:pt x="795020" y="3408680"/>
                  </a:cubicBezTo>
                  <a:cubicBezTo>
                    <a:pt x="814070" y="3431540"/>
                    <a:pt x="786130" y="3437890"/>
                    <a:pt x="782320" y="3453130"/>
                  </a:cubicBezTo>
                  <a:cubicBezTo>
                    <a:pt x="904240" y="3456940"/>
                    <a:pt x="967740" y="3507740"/>
                    <a:pt x="1071880" y="3531870"/>
                  </a:cubicBezTo>
                  <a:cubicBezTo>
                    <a:pt x="1071880" y="3554730"/>
                    <a:pt x="1090930" y="3545840"/>
                    <a:pt x="1093470" y="3563620"/>
                  </a:cubicBezTo>
                  <a:cubicBezTo>
                    <a:pt x="1291590" y="3540760"/>
                    <a:pt x="1422400" y="3562350"/>
                    <a:pt x="1651000" y="3492500"/>
                  </a:cubicBezTo>
                  <a:cubicBezTo>
                    <a:pt x="1623060" y="3467100"/>
                    <a:pt x="1544320" y="3487420"/>
                    <a:pt x="1529080" y="3474720"/>
                  </a:cubicBezTo>
                  <a:cubicBezTo>
                    <a:pt x="1684020" y="3409950"/>
                    <a:pt x="1873250" y="3387090"/>
                    <a:pt x="2058670" y="3350260"/>
                  </a:cubicBezTo>
                  <a:cubicBezTo>
                    <a:pt x="2236470" y="3315970"/>
                    <a:pt x="2411730" y="3327400"/>
                    <a:pt x="2586990" y="3249930"/>
                  </a:cubicBezTo>
                  <a:cubicBezTo>
                    <a:pt x="2628900" y="3266440"/>
                    <a:pt x="2661920" y="3234690"/>
                    <a:pt x="2701290" y="3223260"/>
                  </a:cubicBezTo>
                  <a:cubicBezTo>
                    <a:pt x="2907030" y="3161030"/>
                    <a:pt x="3168650" y="3111500"/>
                    <a:pt x="3371850" y="3094990"/>
                  </a:cubicBezTo>
                  <a:cubicBezTo>
                    <a:pt x="3407410" y="3092450"/>
                    <a:pt x="3448050" y="3072130"/>
                    <a:pt x="3464560" y="3060700"/>
                  </a:cubicBezTo>
                  <a:cubicBezTo>
                    <a:pt x="3530600" y="3070860"/>
                    <a:pt x="3644900" y="3027680"/>
                    <a:pt x="3704590" y="3011170"/>
                  </a:cubicBezTo>
                  <a:cubicBezTo>
                    <a:pt x="3702050" y="2999740"/>
                    <a:pt x="3691890" y="2987040"/>
                    <a:pt x="3703320" y="2980690"/>
                  </a:cubicBezTo>
                  <a:cubicBezTo>
                    <a:pt x="3785870" y="2961640"/>
                    <a:pt x="3902710" y="2941320"/>
                    <a:pt x="3978910" y="2895600"/>
                  </a:cubicBezTo>
                  <a:cubicBezTo>
                    <a:pt x="3968750" y="2890520"/>
                    <a:pt x="3947160" y="2904490"/>
                    <a:pt x="3945890" y="2884170"/>
                  </a:cubicBezTo>
                  <a:cubicBezTo>
                    <a:pt x="4018280" y="2866390"/>
                    <a:pt x="4107180" y="2858770"/>
                    <a:pt x="4175760" y="2830830"/>
                  </a:cubicBezTo>
                  <a:cubicBezTo>
                    <a:pt x="4161790" y="2828290"/>
                    <a:pt x="4146550" y="2828290"/>
                    <a:pt x="4133850" y="2821940"/>
                  </a:cubicBezTo>
                  <a:cubicBezTo>
                    <a:pt x="4218940" y="2757170"/>
                    <a:pt x="4254500" y="2725420"/>
                    <a:pt x="4371340" y="2711450"/>
                  </a:cubicBezTo>
                  <a:cubicBezTo>
                    <a:pt x="4362450" y="2673350"/>
                    <a:pt x="4389120" y="2649220"/>
                    <a:pt x="4448810" y="2635250"/>
                  </a:cubicBezTo>
                  <a:cubicBezTo>
                    <a:pt x="4465320" y="2612390"/>
                    <a:pt x="4414520" y="2621280"/>
                    <a:pt x="4433570" y="2593340"/>
                  </a:cubicBezTo>
                  <a:cubicBezTo>
                    <a:pt x="4645660" y="2565400"/>
                    <a:pt x="4704080" y="2374900"/>
                    <a:pt x="4801870" y="2268220"/>
                  </a:cubicBezTo>
                  <a:cubicBezTo>
                    <a:pt x="4805680" y="2264410"/>
                    <a:pt x="4822190" y="2254250"/>
                    <a:pt x="4824730" y="2251710"/>
                  </a:cubicBezTo>
                  <a:cubicBezTo>
                    <a:pt x="4959350" y="2170430"/>
                    <a:pt x="5125720" y="2159000"/>
                    <a:pt x="5228590" y="2047240"/>
                  </a:cubicBezTo>
                  <a:cubicBezTo>
                    <a:pt x="5267960" y="1962150"/>
                    <a:pt x="5372100" y="1854200"/>
                    <a:pt x="5256530" y="1784350"/>
                  </a:cubicBezTo>
                  <a:cubicBezTo>
                    <a:pt x="5269230" y="1766570"/>
                    <a:pt x="5262880" y="1742440"/>
                    <a:pt x="5250180" y="1715770"/>
                  </a:cubicBezTo>
                  <a:cubicBezTo>
                    <a:pt x="5198110" y="1729740"/>
                    <a:pt x="4958080" y="1682750"/>
                    <a:pt x="4904740" y="1661160"/>
                  </a:cubicBezTo>
                  <a:cubicBezTo>
                    <a:pt x="4916170" y="1634490"/>
                    <a:pt x="4892040" y="1607820"/>
                    <a:pt x="4898390" y="1592580"/>
                  </a:cubicBezTo>
                  <a:cubicBezTo>
                    <a:pt x="4947920" y="1590040"/>
                    <a:pt x="4961890" y="1570990"/>
                    <a:pt x="4991100" y="1559560"/>
                  </a:cubicBezTo>
                  <a:close/>
                </a:path>
              </a:pathLst>
            </a:custGeom>
            <a:solidFill>
              <a:srgbClr val="FF5400"/>
            </a:solidFill>
            <a:ln w="12700">
              <a:solidFill>
                <a:srgbClr val="000000"/>
              </a:solidFill>
            </a:ln>
          </p:spPr>
        </p:sp>
      </p:grpSp>
      <p:grpSp>
        <p:nvGrpSpPr>
          <p:cNvPr name="Group 10" id="10"/>
          <p:cNvGrpSpPr/>
          <p:nvPr/>
        </p:nvGrpSpPr>
        <p:grpSpPr>
          <a:xfrm rot="0">
            <a:off x="6942996" y="2033323"/>
            <a:ext cx="9442167" cy="6077267"/>
            <a:chOff x="0" y="0"/>
            <a:chExt cx="5513070" cy="3548380"/>
          </a:xfrm>
        </p:grpSpPr>
        <p:sp>
          <p:nvSpPr>
            <p:cNvPr name="Freeform 11" id="11"/>
            <p:cNvSpPr/>
            <p:nvPr/>
          </p:nvSpPr>
          <p:spPr>
            <a:xfrm flipH="false" flipV="false" rot="0">
              <a:off x="-2540" y="-15240"/>
              <a:ext cx="5515610" cy="3563620"/>
            </a:xfrm>
            <a:custGeom>
              <a:avLst/>
              <a:gdLst/>
              <a:ahLst/>
              <a:cxnLst/>
              <a:rect r="r" b="b" t="t" l="l"/>
              <a:pathLst>
                <a:path h="3563620" w="5515610">
                  <a:moveTo>
                    <a:pt x="4991100" y="1559560"/>
                  </a:moveTo>
                  <a:cubicBezTo>
                    <a:pt x="5048250" y="1537970"/>
                    <a:pt x="5124450" y="1548130"/>
                    <a:pt x="5189220" y="1526540"/>
                  </a:cubicBezTo>
                  <a:cubicBezTo>
                    <a:pt x="5326380" y="1479550"/>
                    <a:pt x="5435600" y="1404620"/>
                    <a:pt x="5515610" y="1319530"/>
                  </a:cubicBezTo>
                  <a:cubicBezTo>
                    <a:pt x="5499100" y="1231900"/>
                    <a:pt x="5494020" y="1183640"/>
                    <a:pt x="5505450" y="1109980"/>
                  </a:cubicBezTo>
                  <a:cubicBezTo>
                    <a:pt x="5495290" y="1104900"/>
                    <a:pt x="5473700" y="1118870"/>
                    <a:pt x="5472430" y="1098550"/>
                  </a:cubicBezTo>
                  <a:cubicBezTo>
                    <a:pt x="5469890" y="1040130"/>
                    <a:pt x="5441950" y="1018540"/>
                    <a:pt x="5415280" y="969010"/>
                  </a:cubicBezTo>
                  <a:cubicBezTo>
                    <a:pt x="5210810" y="998220"/>
                    <a:pt x="4838700" y="1158240"/>
                    <a:pt x="4617720" y="1144270"/>
                  </a:cubicBezTo>
                  <a:cubicBezTo>
                    <a:pt x="4753610" y="1047750"/>
                    <a:pt x="4851400" y="939800"/>
                    <a:pt x="4853940" y="797560"/>
                  </a:cubicBezTo>
                  <a:cubicBezTo>
                    <a:pt x="4842510" y="786130"/>
                    <a:pt x="4777740" y="778510"/>
                    <a:pt x="4762500" y="783590"/>
                  </a:cubicBezTo>
                  <a:cubicBezTo>
                    <a:pt x="4710430" y="773430"/>
                    <a:pt x="4657090" y="726440"/>
                    <a:pt x="4634230" y="697230"/>
                  </a:cubicBezTo>
                  <a:cubicBezTo>
                    <a:pt x="4612640" y="711200"/>
                    <a:pt x="4608830" y="695960"/>
                    <a:pt x="4589780" y="706120"/>
                  </a:cubicBezTo>
                  <a:cubicBezTo>
                    <a:pt x="4508500" y="643890"/>
                    <a:pt x="4337050" y="737870"/>
                    <a:pt x="4254500" y="679450"/>
                  </a:cubicBezTo>
                  <a:cubicBezTo>
                    <a:pt x="4292600" y="579120"/>
                    <a:pt x="4215130" y="556260"/>
                    <a:pt x="4163060" y="508000"/>
                  </a:cubicBezTo>
                  <a:cubicBezTo>
                    <a:pt x="4182110" y="429260"/>
                    <a:pt x="4135120" y="387350"/>
                    <a:pt x="4091940" y="313690"/>
                  </a:cubicBezTo>
                  <a:cubicBezTo>
                    <a:pt x="4038600" y="339090"/>
                    <a:pt x="4042410" y="299720"/>
                    <a:pt x="4048760" y="274320"/>
                  </a:cubicBezTo>
                  <a:cubicBezTo>
                    <a:pt x="4009390" y="285750"/>
                    <a:pt x="3985260" y="270510"/>
                    <a:pt x="3963670" y="250190"/>
                  </a:cubicBezTo>
                  <a:cubicBezTo>
                    <a:pt x="3887470" y="279400"/>
                    <a:pt x="3817620" y="280670"/>
                    <a:pt x="3756660" y="287020"/>
                  </a:cubicBezTo>
                  <a:cubicBezTo>
                    <a:pt x="3445510" y="320040"/>
                    <a:pt x="3059430" y="403860"/>
                    <a:pt x="2780030" y="417830"/>
                  </a:cubicBezTo>
                  <a:cubicBezTo>
                    <a:pt x="3036570" y="308610"/>
                    <a:pt x="3333750" y="238760"/>
                    <a:pt x="3522980" y="144780"/>
                  </a:cubicBezTo>
                  <a:cubicBezTo>
                    <a:pt x="3529330" y="91440"/>
                    <a:pt x="3528060" y="67310"/>
                    <a:pt x="3524250" y="17780"/>
                  </a:cubicBezTo>
                  <a:cubicBezTo>
                    <a:pt x="3319780" y="0"/>
                    <a:pt x="3006090" y="97790"/>
                    <a:pt x="2715260" y="189230"/>
                  </a:cubicBezTo>
                  <a:cubicBezTo>
                    <a:pt x="2040890" y="401320"/>
                    <a:pt x="1228090" y="642620"/>
                    <a:pt x="845820" y="1018540"/>
                  </a:cubicBezTo>
                  <a:cubicBezTo>
                    <a:pt x="855980" y="1074420"/>
                    <a:pt x="839470" y="1146810"/>
                    <a:pt x="881380" y="1195070"/>
                  </a:cubicBezTo>
                  <a:cubicBezTo>
                    <a:pt x="741680" y="1271270"/>
                    <a:pt x="581660" y="1339850"/>
                    <a:pt x="445770" y="1418590"/>
                  </a:cubicBezTo>
                  <a:cubicBezTo>
                    <a:pt x="450850" y="1484630"/>
                    <a:pt x="485140" y="1553210"/>
                    <a:pt x="499110" y="1564640"/>
                  </a:cubicBezTo>
                  <a:cubicBezTo>
                    <a:pt x="454660" y="1588770"/>
                    <a:pt x="523240" y="1570990"/>
                    <a:pt x="520700" y="1596390"/>
                  </a:cubicBezTo>
                  <a:cubicBezTo>
                    <a:pt x="501650" y="1605280"/>
                    <a:pt x="514350" y="1626870"/>
                    <a:pt x="486410" y="1633220"/>
                  </a:cubicBezTo>
                  <a:cubicBezTo>
                    <a:pt x="383540" y="1616710"/>
                    <a:pt x="269240" y="1696720"/>
                    <a:pt x="163830" y="1720850"/>
                  </a:cubicBezTo>
                  <a:cubicBezTo>
                    <a:pt x="160020" y="1737360"/>
                    <a:pt x="198120" y="1734820"/>
                    <a:pt x="173990" y="1748790"/>
                  </a:cubicBezTo>
                  <a:cubicBezTo>
                    <a:pt x="104140" y="1765300"/>
                    <a:pt x="96520" y="1802130"/>
                    <a:pt x="26670" y="1818640"/>
                  </a:cubicBezTo>
                  <a:cubicBezTo>
                    <a:pt x="24130" y="1833880"/>
                    <a:pt x="21590" y="1849120"/>
                    <a:pt x="25400" y="1866900"/>
                  </a:cubicBezTo>
                  <a:cubicBezTo>
                    <a:pt x="35560" y="1879600"/>
                    <a:pt x="96520" y="1864360"/>
                    <a:pt x="80010" y="1885950"/>
                  </a:cubicBezTo>
                  <a:cubicBezTo>
                    <a:pt x="43180" y="1898650"/>
                    <a:pt x="0" y="1894840"/>
                    <a:pt x="1270" y="1930400"/>
                  </a:cubicBezTo>
                  <a:cubicBezTo>
                    <a:pt x="21590" y="1953260"/>
                    <a:pt x="63500" y="1938020"/>
                    <a:pt x="74930" y="1974850"/>
                  </a:cubicBezTo>
                  <a:cubicBezTo>
                    <a:pt x="66040" y="1992630"/>
                    <a:pt x="38100" y="2002790"/>
                    <a:pt x="45720" y="2025650"/>
                  </a:cubicBezTo>
                  <a:cubicBezTo>
                    <a:pt x="105410" y="2024380"/>
                    <a:pt x="158750" y="2035810"/>
                    <a:pt x="220980" y="2032000"/>
                  </a:cubicBezTo>
                  <a:cubicBezTo>
                    <a:pt x="201930" y="2042160"/>
                    <a:pt x="236220" y="2065020"/>
                    <a:pt x="287020" y="2054860"/>
                  </a:cubicBezTo>
                  <a:cubicBezTo>
                    <a:pt x="284480" y="2072640"/>
                    <a:pt x="240030" y="2075180"/>
                    <a:pt x="243840" y="2094230"/>
                  </a:cubicBezTo>
                  <a:cubicBezTo>
                    <a:pt x="317500" y="2080260"/>
                    <a:pt x="337820" y="2052320"/>
                    <a:pt x="406400" y="2042160"/>
                  </a:cubicBezTo>
                  <a:cubicBezTo>
                    <a:pt x="360680" y="2078990"/>
                    <a:pt x="302260" y="2136140"/>
                    <a:pt x="245110" y="2148840"/>
                  </a:cubicBezTo>
                  <a:cubicBezTo>
                    <a:pt x="228600" y="2171700"/>
                    <a:pt x="234950" y="2202180"/>
                    <a:pt x="226060" y="2226310"/>
                  </a:cubicBezTo>
                  <a:cubicBezTo>
                    <a:pt x="210820" y="2221230"/>
                    <a:pt x="212090" y="2301240"/>
                    <a:pt x="251460" y="2320290"/>
                  </a:cubicBezTo>
                  <a:cubicBezTo>
                    <a:pt x="300990" y="2307590"/>
                    <a:pt x="412750" y="2313940"/>
                    <a:pt x="485140" y="2329180"/>
                  </a:cubicBezTo>
                  <a:cubicBezTo>
                    <a:pt x="480060" y="2343150"/>
                    <a:pt x="463550" y="2353310"/>
                    <a:pt x="472440" y="2373630"/>
                  </a:cubicBezTo>
                  <a:cubicBezTo>
                    <a:pt x="496570" y="2382520"/>
                    <a:pt x="554990" y="2331720"/>
                    <a:pt x="579120" y="2350770"/>
                  </a:cubicBezTo>
                  <a:cubicBezTo>
                    <a:pt x="614680" y="2363470"/>
                    <a:pt x="551180" y="2376170"/>
                    <a:pt x="568960" y="2401570"/>
                  </a:cubicBezTo>
                  <a:cubicBezTo>
                    <a:pt x="805180" y="2283460"/>
                    <a:pt x="994410" y="2261870"/>
                    <a:pt x="1234440" y="2204720"/>
                  </a:cubicBezTo>
                  <a:cubicBezTo>
                    <a:pt x="966470" y="2321560"/>
                    <a:pt x="604520" y="2636520"/>
                    <a:pt x="598170" y="2739390"/>
                  </a:cubicBezTo>
                  <a:cubicBezTo>
                    <a:pt x="631190" y="2739390"/>
                    <a:pt x="659130" y="2747010"/>
                    <a:pt x="689610" y="2753360"/>
                  </a:cubicBezTo>
                  <a:cubicBezTo>
                    <a:pt x="679450" y="2780030"/>
                    <a:pt x="664210" y="2805430"/>
                    <a:pt x="661670" y="2834640"/>
                  </a:cubicBezTo>
                  <a:cubicBezTo>
                    <a:pt x="678180" y="2805430"/>
                    <a:pt x="736600" y="2791460"/>
                    <a:pt x="741680" y="2844800"/>
                  </a:cubicBezTo>
                  <a:cubicBezTo>
                    <a:pt x="701040" y="2848610"/>
                    <a:pt x="701040" y="2861310"/>
                    <a:pt x="701040" y="2891790"/>
                  </a:cubicBezTo>
                  <a:cubicBezTo>
                    <a:pt x="742950" y="2896870"/>
                    <a:pt x="807720" y="2860040"/>
                    <a:pt x="828040" y="2899410"/>
                  </a:cubicBezTo>
                  <a:cubicBezTo>
                    <a:pt x="801370" y="2915920"/>
                    <a:pt x="791210" y="2900680"/>
                    <a:pt x="765810" y="2914650"/>
                  </a:cubicBezTo>
                  <a:cubicBezTo>
                    <a:pt x="767080" y="2940050"/>
                    <a:pt x="792480" y="2921000"/>
                    <a:pt x="801370" y="2933700"/>
                  </a:cubicBezTo>
                  <a:cubicBezTo>
                    <a:pt x="727710" y="2964180"/>
                    <a:pt x="731520" y="2975610"/>
                    <a:pt x="707390" y="3016250"/>
                  </a:cubicBezTo>
                  <a:cubicBezTo>
                    <a:pt x="687070" y="2983230"/>
                    <a:pt x="633730" y="3195320"/>
                    <a:pt x="676910" y="3192780"/>
                  </a:cubicBezTo>
                  <a:cubicBezTo>
                    <a:pt x="641350" y="3229610"/>
                    <a:pt x="709930" y="3208020"/>
                    <a:pt x="726440" y="3221990"/>
                  </a:cubicBezTo>
                  <a:cubicBezTo>
                    <a:pt x="711200" y="3248660"/>
                    <a:pt x="745490" y="3256280"/>
                    <a:pt x="749300" y="3284220"/>
                  </a:cubicBezTo>
                  <a:cubicBezTo>
                    <a:pt x="768350" y="3289300"/>
                    <a:pt x="805180" y="3262630"/>
                    <a:pt x="803910" y="3303270"/>
                  </a:cubicBezTo>
                  <a:cubicBezTo>
                    <a:pt x="767080" y="3307080"/>
                    <a:pt x="778510" y="3296920"/>
                    <a:pt x="753110" y="3322320"/>
                  </a:cubicBezTo>
                  <a:cubicBezTo>
                    <a:pt x="744220" y="3313430"/>
                    <a:pt x="725170" y="3304540"/>
                    <a:pt x="706120" y="3323590"/>
                  </a:cubicBezTo>
                  <a:cubicBezTo>
                    <a:pt x="720090" y="3350260"/>
                    <a:pt x="715010" y="3370580"/>
                    <a:pt x="712470" y="3392170"/>
                  </a:cubicBezTo>
                  <a:cubicBezTo>
                    <a:pt x="779780" y="3380740"/>
                    <a:pt x="732790" y="3403600"/>
                    <a:pt x="795020" y="3408680"/>
                  </a:cubicBezTo>
                  <a:cubicBezTo>
                    <a:pt x="814070" y="3431540"/>
                    <a:pt x="786130" y="3437890"/>
                    <a:pt x="782320" y="3453130"/>
                  </a:cubicBezTo>
                  <a:cubicBezTo>
                    <a:pt x="904240" y="3456940"/>
                    <a:pt x="967740" y="3507740"/>
                    <a:pt x="1071880" y="3531870"/>
                  </a:cubicBezTo>
                  <a:cubicBezTo>
                    <a:pt x="1071880" y="3554730"/>
                    <a:pt x="1090930" y="3545840"/>
                    <a:pt x="1093470" y="3563620"/>
                  </a:cubicBezTo>
                  <a:cubicBezTo>
                    <a:pt x="1291590" y="3540760"/>
                    <a:pt x="1422400" y="3562350"/>
                    <a:pt x="1651000" y="3492500"/>
                  </a:cubicBezTo>
                  <a:cubicBezTo>
                    <a:pt x="1623060" y="3467100"/>
                    <a:pt x="1544320" y="3487420"/>
                    <a:pt x="1529080" y="3474720"/>
                  </a:cubicBezTo>
                  <a:cubicBezTo>
                    <a:pt x="1684020" y="3409950"/>
                    <a:pt x="1873250" y="3387090"/>
                    <a:pt x="2058670" y="3350260"/>
                  </a:cubicBezTo>
                  <a:cubicBezTo>
                    <a:pt x="2236470" y="3315970"/>
                    <a:pt x="2411730" y="3327400"/>
                    <a:pt x="2586990" y="3249930"/>
                  </a:cubicBezTo>
                  <a:cubicBezTo>
                    <a:pt x="2628900" y="3266440"/>
                    <a:pt x="2661920" y="3234690"/>
                    <a:pt x="2701290" y="3223260"/>
                  </a:cubicBezTo>
                  <a:cubicBezTo>
                    <a:pt x="2907030" y="3161030"/>
                    <a:pt x="3168650" y="3111500"/>
                    <a:pt x="3371850" y="3094990"/>
                  </a:cubicBezTo>
                  <a:cubicBezTo>
                    <a:pt x="3407410" y="3092450"/>
                    <a:pt x="3448050" y="3072130"/>
                    <a:pt x="3464560" y="3060700"/>
                  </a:cubicBezTo>
                  <a:cubicBezTo>
                    <a:pt x="3530600" y="3070860"/>
                    <a:pt x="3644900" y="3027680"/>
                    <a:pt x="3704590" y="3011170"/>
                  </a:cubicBezTo>
                  <a:cubicBezTo>
                    <a:pt x="3702050" y="2999740"/>
                    <a:pt x="3691890" y="2987040"/>
                    <a:pt x="3703320" y="2980690"/>
                  </a:cubicBezTo>
                  <a:cubicBezTo>
                    <a:pt x="3785870" y="2961640"/>
                    <a:pt x="3902710" y="2941320"/>
                    <a:pt x="3978910" y="2895600"/>
                  </a:cubicBezTo>
                  <a:cubicBezTo>
                    <a:pt x="3968750" y="2890520"/>
                    <a:pt x="3947160" y="2904490"/>
                    <a:pt x="3945890" y="2884170"/>
                  </a:cubicBezTo>
                  <a:cubicBezTo>
                    <a:pt x="4018280" y="2866390"/>
                    <a:pt x="4107180" y="2858770"/>
                    <a:pt x="4175760" y="2830830"/>
                  </a:cubicBezTo>
                  <a:cubicBezTo>
                    <a:pt x="4161790" y="2828290"/>
                    <a:pt x="4146550" y="2828290"/>
                    <a:pt x="4133850" y="2821940"/>
                  </a:cubicBezTo>
                  <a:cubicBezTo>
                    <a:pt x="4218940" y="2757170"/>
                    <a:pt x="4254500" y="2725420"/>
                    <a:pt x="4371340" y="2711450"/>
                  </a:cubicBezTo>
                  <a:cubicBezTo>
                    <a:pt x="4362450" y="2673350"/>
                    <a:pt x="4389120" y="2649220"/>
                    <a:pt x="4448810" y="2635250"/>
                  </a:cubicBezTo>
                  <a:cubicBezTo>
                    <a:pt x="4465320" y="2612390"/>
                    <a:pt x="4414520" y="2621280"/>
                    <a:pt x="4433570" y="2593340"/>
                  </a:cubicBezTo>
                  <a:cubicBezTo>
                    <a:pt x="4645660" y="2565400"/>
                    <a:pt x="4704080" y="2374900"/>
                    <a:pt x="4801870" y="2268220"/>
                  </a:cubicBezTo>
                  <a:cubicBezTo>
                    <a:pt x="4805680" y="2264410"/>
                    <a:pt x="4822190" y="2254250"/>
                    <a:pt x="4824730" y="2251710"/>
                  </a:cubicBezTo>
                  <a:cubicBezTo>
                    <a:pt x="4959350" y="2170430"/>
                    <a:pt x="5125720" y="2159000"/>
                    <a:pt x="5228590" y="2047240"/>
                  </a:cubicBezTo>
                  <a:cubicBezTo>
                    <a:pt x="5267960" y="1962150"/>
                    <a:pt x="5372100" y="1854200"/>
                    <a:pt x="5256530" y="1784350"/>
                  </a:cubicBezTo>
                  <a:cubicBezTo>
                    <a:pt x="5269230" y="1766570"/>
                    <a:pt x="5262880" y="1742440"/>
                    <a:pt x="5250180" y="1715770"/>
                  </a:cubicBezTo>
                  <a:cubicBezTo>
                    <a:pt x="5198110" y="1729740"/>
                    <a:pt x="4958080" y="1682750"/>
                    <a:pt x="4904740" y="1661160"/>
                  </a:cubicBezTo>
                  <a:cubicBezTo>
                    <a:pt x="4916170" y="1634490"/>
                    <a:pt x="4892040" y="1607820"/>
                    <a:pt x="4898390" y="1592580"/>
                  </a:cubicBezTo>
                  <a:cubicBezTo>
                    <a:pt x="4947920" y="1590040"/>
                    <a:pt x="4961890" y="1570990"/>
                    <a:pt x="4991100" y="1559560"/>
                  </a:cubicBezTo>
                  <a:close/>
                </a:path>
              </a:pathLst>
            </a:custGeom>
            <a:blipFill>
              <a:blip r:embed="rId7"/>
              <a:stretch>
                <a:fillRect l="0" t="-20217" r="0" b="-35206"/>
              </a:stretch>
            </a:blipFill>
          </p:spPr>
        </p:sp>
      </p:grpSp>
      <p:sp>
        <p:nvSpPr>
          <p:cNvPr name="TextBox 12" id="12"/>
          <p:cNvSpPr txBox="true"/>
          <p:nvPr/>
        </p:nvSpPr>
        <p:spPr>
          <a:xfrm rot="0">
            <a:off x="2002213" y="1347870"/>
            <a:ext cx="3505522" cy="2695575"/>
          </a:xfrm>
          <a:prstGeom prst="rect">
            <a:avLst/>
          </a:prstGeom>
        </p:spPr>
        <p:txBody>
          <a:bodyPr anchor="t" rtlCol="false" tIns="0" lIns="0" bIns="0" rIns="0">
            <a:spAutoFit/>
          </a:bodyPr>
          <a:lstStyle/>
          <a:p>
            <a:pPr algn="l">
              <a:lnSpc>
                <a:spcPts val="6825"/>
              </a:lnSpc>
            </a:pPr>
            <a:r>
              <a:rPr lang="en-US" sz="6500">
                <a:solidFill>
                  <a:srgbClr val="FFFFFF"/>
                </a:solidFill>
                <a:latin typeface="Zuume Rough Bold"/>
                <a:ea typeface="Zuume Rough Bold"/>
                <a:cs typeface="Zuume Rough Bold"/>
                <a:sym typeface="Zuume Rough Bold"/>
              </a:rPr>
              <a:t>APPLICATION FLOW</a:t>
            </a:r>
          </a:p>
          <a:p>
            <a:pPr algn="l">
              <a:lnSpc>
                <a:spcPts val="6825"/>
              </a:lnSpc>
            </a:pPr>
          </a:p>
        </p:txBody>
      </p:sp>
      <p:sp>
        <p:nvSpPr>
          <p:cNvPr name="AutoShape 13" id="13"/>
          <p:cNvSpPr/>
          <p:nvPr/>
        </p:nvSpPr>
        <p:spPr>
          <a:xfrm flipV="true">
            <a:off x="2002213" y="3379561"/>
            <a:ext cx="1587474" cy="0"/>
          </a:xfrm>
          <a:prstGeom prst="line">
            <a:avLst/>
          </a:prstGeom>
          <a:ln cap="flat" w="19050">
            <a:solidFill>
              <a:srgbClr val="FF5400"/>
            </a:solidFill>
            <a:prstDash val="solid"/>
            <a:headEnd type="none" len="sm" w="sm"/>
            <a:tailEnd type="none" len="sm" w="sm"/>
          </a:ln>
        </p:spPr>
      </p:sp>
      <p:sp>
        <p:nvSpPr>
          <p:cNvPr name="Freeform 14" id="14"/>
          <p:cNvSpPr/>
          <p:nvPr/>
        </p:nvSpPr>
        <p:spPr>
          <a:xfrm flipH="false" flipV="false" rot="0">
            <a:off x="2189551" y="7698202"/>
            <a:ext cx="2800273" cy="799351"/>
          </a:xfrm>
          <a:custGeom>
            <a:avLst/>
            <a:gdLst/>
            <a:ahLst/>
            <a:cxnLst/>
            <a:rect r="r" b="b" t="t" l="l"/>
            <a:pathLst>
              <a:path h="799351" w="2800273">
                <a:moveTo>
                  <a:pt x="0" y="0"/>
                </a:moveTo>
                <a:lnTo>
                  <a:pt x="2800272" y="0"/>
                </a:lnTo>
                <a:lnTo>
                  <a:pt x="2800272" y="799351"/>
                </a:lnTo>
                <a:lnTo>
                  <a:pt x="0" y="799351"/>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15" id="15"/>
          <p:cNvSpPr/>
          <p:nvPr/>
        </p:nvSpPr>
        <p:spPr>
          <a:xfrm flipH="true" flipV="true" rot="489369">
            <a:off x="13837792" y="8560822"/>
            <a:ext cx="2781892" cy="1801275"/>
          </a:xfrm>
          <a:custGeom>
            <a:avLst/>
            <a:gdLst/>
            <a:ahLst/>
            <a:cxnLst/>
            <a:rect r="r" b="b" t="t" l="l"/>
            <a:pathLst>
              <a:path h="1801275" w="2781892">
                <a:moveTo>
                  <a:pt x="2781892" y="1801275"/>
                </a:moveTo>
                <a:lnTo>
                  <a:pt x="0" y="1801275"/>
                </a:lnTo>
                <a:lnTo>
                  <a:pt x="0" y="0"/>
                </a:lnTo>
                <a:lnTo>
                  <a:pt x="2781892" y="0"/>
                </a:lnTo>
                <a:lnTo>
                  <a:pt x="2781892" y="1801275"/>
                </a:lnTo>
                <a:close/>
              </a:path>
            </a:pathLst>
          </a:custGeom>
          <a:blipFill>
            <a:blip r:embed="rId10"/>
            <a:stretch>
              <a:fillRect l="0" t="0" r="0" b="0"/>
            </a:stretch>
          </a:blipFill>
        </p:spPr>
      </p:sp>
      <p:sp>
        <p:nvSpPr>
          <p:cNvPr name="Freeform 16" id="16"/>
          <p:cNvSpPr/>
          <p:nvPr/>
        </p:nvSpPr>
        <p:spPr>
          <a:xfrm flipH="false" flipV="false" rot="0">
            <a:off x="-198717" y="3521761"/>
            <a:ext cx="937279" cy="939236"/>
          </a:xfrm>
          <a:custGeom>
            <a:avLst/>
            <a:gdLst/>
            <a:ahLst/>
            <a:cxnLst/>
            <a:rect r="r" b="b" t="t" l="l"/>
            <a:pathLst>
              <a:path h="939236" w="937279">
                <a:moveTo>
                  <a:pt x="0" y="0"/>
                </a:moveTo>
                <a:lnTo>
                  <a:pt x="937280" y="0"/>
                </a:lnTo>
                <a:lnTo>
                  <a:pt x="937280" y="939237"/>
                </a:lnTo>
                <a:lnTo>
                  <a:pt x="0" y="939237"/>
                </a:lnTo>
                <a:lnTo>
                  <a:pt x="0" y="0"/>
                </a:lnTo>
                <a:close/>
              </a:path>
            </a:pathLst>
          </a:custGeom>
          <a:blipFill>
            <a:blip r:embed="rId11"/>
            <a:stretch>
              <a:fillRect l="0" t="0" r="0" b="0"/>
            </a:stretch>
          </a:blipFill>
        </p:spPr>
      </p:sp>
      <p:sp>
        <p:nvSpPr>
          <p:cNvPr name="Freeform 17" id="17"/>
          <p:cNvSpPr/>
          <p:nvPr/>
        </p:nvSpPr>
        <p:spPr>
          <a:xfrm flipH="false" flipV="false" rot="-5571063">
            <a:off x="7429013" y="7442789"/>
            <a:ext cx="1738738" cy="1859613"/>
          </a:xfrm>
          <a:custGeom>
            <a:avLst/>
            <a:gdLst/>
            <a:ahLst/>
            <a:cxnLst/>
            <a:rect r="r" b="b" t="t" l="l"/>
            <a:pathLst>
              <a:path h="1859613" w="1738738">
                <a:moveTo>
                  <a:pt x="0" y="0"/>
                </a:moveTo>
                <a:lnTo>
                  <a:pt x="1738738" y="0"/>
                </a:lnTo>
                <a:lnTo>
                  <a:pt x="1738738" y="1859613"/>
                </a:lnTo>
                <a:lnTo>
                  <a:pt x="0" y="1859613"/>
                </a:lnTo>
                <a:lnTo>
                  <a:pt x="0" y="0"/>
                </a:lnTo>
                <a:close/>
              </a:path>
            </a:pathLst>
          </a:custGeom>
          <a:blipFill>
            <a:blip r:embed="rId12"/>
            <a:stretch>
              <a:fillRect l="0" t="0" r="0" b="0"/>
            </a:stretch>
          </a:blipFill>
        </p:spPr>
      </p:sp>
      <p:sp>
        <p:nvSpPr>
          <p:cNvPr name="Freeform 18" id="18"/>
          <p:cNvSpPr/>
          <p:nvPr/>
        </p:nvSpPr>
        <p:spPr>
          <a:xfrm flipH="false" flipV="false" rot="0">
            <a:off x="8004738" y="1668850"/>
            <a:ext cx="2278525" cy="2025039"/>
          </a:xfrm>
          <a:custGeom>
            <a:avLst/>
            <a:gdLst/>
            <a:ahLst/>
            <a:cxnLst/>
            <a:rect r="r" b="b" t="t" l="l"/>
            <a:pathLst>
              <a:path h="2025039" w="2278525">
                <a:moveTo>
                  <a:pt x="0" y="0"/>
                </a:moveTo>
                <a:lnTo>
                  <a:pt x="2278524" y="0"/>
                </a:lnTo>
                <a:lnTo>
                  <a:pt x="2278524" y="2025039"/>
                </a:lnTo>
                <a:lnTo>
                  <a:pt x="0" y="2025039"/>
                </a:lnTo>
                <a:lnTo>
                  <a:pt x="0" y="0"/>
                </a:lnTo>
                <a:close/>
              </a:path>
            </a:pathLst>
          </a:custGeom>
          <a:blipFill>
            <a:blip r:embed="rId13"/>
            <a:stretch>
              <a:fillRect l="0" t="0" r="0" b="0"/>
            </a:stretch>
          </a:blipFill>
        </p:spPr>
      </p:sp>
      <p:sp>
        <p:nvSpPr>
          <p:cNvPr name="Freeform 19" id="19"/>
          <p:cNvSpPr/>
          <p:nvPr/>
        </p:nvSpPr>
        <p:spPr>
          <a:xfrm flipH="true" flipV="false" rot="0">
            <a:off x="15559842" y="1668850"/>
            <a:ext cx="937279" cy="939236"/>
          </a:xfrm>
          <a:custGeom>
            <a:avLst/>
            <a:gdLst/>
            <a:ahLst/>
            <a:cxnLst/>
            <a:rect r="r" b="b" t="t" l="l"/>
            <a:pathLst>
              <a:path h="939236" w="937279">
                <a:moveTo>
                  <a:pt x="937280" y="0"/>
                </a:moveTo>
                <a:lnTo>
                  <a:pt x="0" y="0"/>
                </a:lnTo>
                <a:lnTo>
                  <a:pt x="0" y="939237"/>
                </a:lnTo>
                <a:lnTo>
                  <a:pt x="937280" y="939237"/>
                </a:lnTo>
                <a:lnTo>
                  <a:pt x="937280" y="0"/>
                </a:lnTo>
                <a:close/>
              </a:path>
            </a:pathLst>
          </a:custGeom>
          <a:blipFill>
            <a:blip r:embed="rId11"/>
            <a:stretch>
              <a:fillRect l="0" t="0" r="0" b="0"/>
            </a:stretch>
          </a:blipFill>
        </p:spPr>
      </p:sp>
      <p:sp>
        <p:nvSpPr>
          <p:cNvPr name="TextBox 20" id="20"/>
          <p:cNvSpPr txBox="true"/>
          <p:nvPr/>
        </p:nvSpPr>
        <p:spPr>
          <a:xfrm rot="0">
            <a:off x="1039108" y="453465"/>
            <a:ext cx="1926211" cy="198120"/>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Your Account</a:t>
            </a:r>
          </a:p>
        </p:txBody>
      </p:sp>
      <p:sp>
        <p:nvSpPr>
          <p:cNvPr name="TextBox 21" id="21"/>
          <p:cNvSpPr txBox="true"/>
          <p:nvPr/>
        </p:nvSpPr>
        <p:spPr>
          <a:xfrm rot="0">
            <a:off x="16055142" y="453465"/>
            <a:ext cx="9784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Contact</a:t>
            </a:r>
          </a:p>
        </p:txBody>
      </p:sp>
      <p:sp>
        <p:nvSpPr>
          <p:cNvPr name="TextBox 22" id="22"/>
          <p:cNvSpPr txBox="true"/>
          <p:nvPr/>
        </p:nvSpPr>
        <p:spPr>
          <a:xfrm rot="0">
            <a:off x="14499346" y="453465"/>
            <a:ext cx="1060497"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About Us</a:t>
            </a:r>
          </a:p>
        </p:txBody>
      </p:sp>
      <p:sp>
        <p:nvSpPr>
          <p:cNvPr name="TextBox 23" id="23"/>
          <p:cNvSpPr txBox="true"/>
          <p:nvPr/>
        </p:nvSpPr>
        <p:spPr>
          <a:xfrm rot="0">
            <a:off x="13268589" y="453465"/>
            <a:ext cx="735456"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Menu</a:t>
            </a:r>
          </a:p>
        </p:txBody>
      </p:sp>
      <p:sp>
        <p:nvSpPr>
          <p:cNvPr name="TextBox 24" id="24"/>
          <p:cNvSpPr txBox="true"/>
          <p:nvPr/>
        </p:nvSpPr>
        <p:spPr>
          <a:xfrm rot="0">
            <a:off x="12012830" y="453465"/>
            <a:ext cx="8097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Home</a:t>
            </a:r>
          </a:p>
        </p:txBody>
      </p:sp>
      <p:sp>
        <p:nvSpPr>
          <p:cNvPr name="TextBox 25" id="25"/>
          <p:cNvSpPr txBox="true"/>
          <p:nvPr/>
        </p:nvSpPr>
        <p:spPr>
          <a:xfrm rot="0">
            <a:off x="2002213" y="4528272"/>
            <a:ext cx="3944600" cy="2385695"/>
          </a:xfrm>
          <a:prstGeom prst="rect">
            <a:avLst/>
          </a:prstGeom>
        </p:spPr>
        <p:txBody>
          <a:bodyPr anchor="t" rtlCol="false" tIns="0" lIns="0" bIns="0" rIns="0">
            <a:spAutoFit/>
          </a:bodyPr>
          <a:lstStyle/>
          <a:p>
            <a:pPr algn="l" marL="367031" indent="-183515" lvl="1">
              <a:lnSpc>
                <a:spcPts val="2380"/>
              </a:lnSpc>
              <a:buFont typeface="Arial"/>
              <a:buChar char="•"/>
            </a:pPr>
            <a:r>
              <a:rPr lang="en-US" sz="1700">
                <a:solidFill>
                  <a:srgbClr val="FFFFFF"/>
                </a:solidFill>
                <a:latin typeface="Times New Roman"/>
                <a:ea typeface="Times New Roman"/>
                <a:cs typeface="Times New Roman"/>
                <a:sym typeface="Times New Roman"/>
              </a:rPr>
              <a:t>Admins start by logging in with their credentials. </a:t>
            </a:r>
          </a:p>
          <a:p>
            <a:pPr algn="l">
              <a:lnSpc>
                <a:spcPts val="2380"/>
              </a:lnSpc>
            </a:pPr>
          </a:p>
          <a:p>
            <a:pPr algn="l" marL="367031" indent="-183515" lvl="1">
              <a:lnSpc>
                <a:spcPts val="2380"/>
              </a:lnSpc>
              <a:buFont typeface="Arial"/>
              <a:buChar char="•"/>
            </a:pPr>
            <a:r>
              <a:rPr lang="en-US" sz="1700">
                <a:solidFill>
                  <a:srgbClr val="FFFFFF"/>
                </a:solidFill>
                <a:latin typeface="Times New Roman"/>
                <a:ea typeface="Times New Roman"/>
                <a:cs typeface="Times New Roman"/>
                <a:sym typeface="Times New Roman"/>
              </a:rPr>
              <a:t>Once logged in, they are directed to the Admin Dashboard. </a:t>
            </a:r>
          </a:p>
          <a:p>
            <a:pPr algn="l">
              <a:lnSpc>
                <a:spcPts val="2380"/>
              </a:lnSpc>
            </a:pPr>
          </a:p>
          <a:p>
            <a:pPr algn="l" marL="367031" indent="-183515" lvl="1">
              <a:lnSpc>
                <a:spcPts val="2380"/>
              </a:lnSpc>
              <a:buFont typeface="Arial"/>
              <a:buChar char="•"/>
            </a:pPr>
            <a:r>
              <a:rPr lang="en-US" sz="1700">
                <a:solidFill>
                  <a:srgbClr val="FFFFFF"/>
                </a:solidFill>
                <a:latin typeface="Times New Roman"/>
                <a:ea typeface="Times New Roman"/>
                <a:cs typeface="Times New Roman"/>
                <a:sym typeface="Times New Roman"/>
              </a:rPr>
              <a:t>Admins can access the users list, products, orders, etc.</a:t>
            </a:r>
          </a:p>
        </p:txBody>
      </p:sp>
      <p:sp>
        <p:nvSpPr>
          <p:cNvPr name="TextBox 26" id="26"/>
          <p:cNvSpPr txBox="true"/>
          <p:nvPr/>
        </p:nvSpPr>
        <p:spPr>
          <a:xfrm rot="0">
            <a:off x="2515466" y="7856780"/>
            <a:ext cx="1963320" cy="388871"/>
          </a:xfrm>
          <a:prstGeom prst="rect">
            <a:avLst/>
          </a:prstGeom>
        </p:spPr>
        <p:txBody>
          <a:bodyPr anchor="t" rtlCol="false" tIns="0" lIns="0" bIns="0" rIns="0">
            <a:spAutoFit/>
          </a:bodyPr>
          <a:lstStyle/>
          <a:p>
            <a:pPr algn="ctr">
              <a:lnSpc>
                <a:spcPts val="3144"/>
              </a:lnSpc>
              <a:spcBef>
                <a:spcPct val="0"/>
              </a:spcBef>
            </a:pPr>
            <a:r>
              <a:rPr lang="en-US" sz="2246">
                <a:solidFill>
                  <a:srgbClr val="FFFFFF"/>
                </a:solidFill>
                <a:latin typeface="Open Sans"/>
                <a:ea typeface="Open Sans"/>
                <a:cs typeface="Open Sans"/>
                <a:sym typeface="Open Sans"/>
              </a:rPr>
              <a:t>Order Now</a:t>
            </a:r>
          </a:p>
        </p:txBody>
      </p:sp>
      <p:sp>
        <p:nvSpPr>
          <p:cNvPr name="TextBox 27" id="27"/>
          <p:cNvSpPr txBox="true"/>
          <p:nvPr/>
        </p:nvSpPr>
        <p:spPr>
          <a:xfrm rot="0">
            <a:off x="2002213" y="3711661"/>
            <a:ext cx="2580933" cy="511811"/>
          </a:xfrm>
          <a:prstGeom prst="rect">
            <a:avLst/>
          </a:prstGeom>
        </p:spPr>
        <p:txBody>
          <a:bodyPr anchor="t" rtlCol="false" tIns="0" lIns="0" bIns="0" rIns="0">
            <a:spAutoFit/>
          </a:bodyPr>
          <a:lstStyle/>
          <a:p>
            <a:pPr algn="l">
              <a:lnSpc>
                <a:spcPts val="4339"/>
              </a:lnSpc>
              <a:spcBef>
                <a:spcPct val="0"/>
              </a:spcBef>
            </a:pPr>
            <a:r>
              <a:rPr lang="en-US" b="true" sz="3099">
                <a:solidFill>
                  <a:srgbClr val="FF5400"/>
                </a:solidFill>
                <a:latin typeface="Open Sans Bold"/>
                <a:ea typeface="Open Sans Bold"/>
                <a:cs typeface="Open Sans Bold"/>
                <a:sym typeface="Open Sans Bold"/>
              </a:rPr>
              <a:t>Admin Flow</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0312" t="0" r="-20312" b="0"/>
            </a:stretch>
          </a:blipFill>
        </p:spPr>
      </p:sp>
      <p:sp>
        <p:nvSpPr>
          <p:cNvPr name="Freeform 3" id="3"/>
          <p:cNvSpPr/>
          <p:nvPr/>
        </p:nvSpPr>
        <p:spPr>
          <a:xfrm flipH="false" flipV="false" rot="0">
            <a:off x="17317402" y="443218"/>
            <a:ext cx="294663" cy="294663"/>
          </a:xfrm>
          <a:custGeom>
            <a:avLst/>
            <a:gdLst/>
            <a:ahLst/>
            <a:cxnLst/>
            <a:rect r="r" b="b" t="t" l="l"/>
            <a:pathLst>
              <a:path h="294663" w="294663">
                <a:moveTo>
                  <a:pt x="0" y="0"/>
                </a:moveTo>
                <a:lnTo>
                  <a:pt x="294664" y="0"/>
                </a:lnTo>
                <a:lnTo>
                  <a:pt x="294664" y="294664"/>
                </a:lnTo>
                <a:lnTo>
                  <a:pt x="0" y="29466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574084" y="397496"/>
            <a:ext cx="328958" cy="328958"/>
          </a:xfrm>
          <a:custGeom>
            <a:avLst/>
            <a:gdLst/>
            <a:ahLst/>
            <a:cxnLst/>
            <a:rect r="r" b="b" t="t" l="l"/>
            <a:pathLst>
              <a:path h="328958" w="328958">
                <a:moveTo>
                  <a:pt x="0" y="0"/>
                </a:moveTo>
                <a:lnTo>
                  <a:pt x="328958" y="0"/>
                </a:lnTo>
                <a:lnTo>
                  <a:pt x="328958" y="328958"/>
                </a:lnTo>
                <a:lnTo>
                  <a:pt x="0" y="32895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5" id="5"/>
          <p:cNvGrpSpPr/>
          <p:nvPr/>
        </p:nvGrpSpPr>
        <p:grpSpPr>
          <a:xfrm rot="0">
            <a:off x="18070965" y="8097878"/>
            <a:ext cx="434070" cy="1160422"/>
            <a:chOff x="0" y="0"/>
            <a:chExt cx="114323" cy="305626"/>
          </a:xfrm>
        </p:grpSpPr>
        <p:sp>
          <p:nvSpPr>
            <p:cNvPr name="Freeform 6" id="6"/>
            <p:cNvSpPr/>
            <p:nvPr/>
          </p:nvSpPr>
          <p:spPr>
            <a:xfrm flipH="false" flipV="false" rot="0">
              <a:off x="0" y="0"/>
              <a:ext cx="114323" cy="305626"/>
            </a:xfrm>
            <a:custGeom>
              <a:avLst/>
              <a:gdLst/>
              <a:ahLst/>
              <a:cxnLst/>
              <a:rect r="r" b="b" t="t" l="l"/>
              <a:pathLst>
                <a:path h="305626" w="114323">
                  <a:moveTo>
                    <a:pt x="57162" y="0"/>
                  </a:moveTo>
                  <a:lnTo>
                    <a:pt x="57162" y="0"/>
                  </a:lnTo>
                  <a:cubicBezTo>
                    <a:pt x="72322" y="0"/>
                    <a:pt x="86861" y="6022"/>
                    <a:pt x="97581" y="16742"/>
                  </a:cubicBezTo>
                  <a:cubicBezTo>
                    <a:pt x="108301" y="27462"/>
                    <a:pt x="114323" y="42001"/>
                    <a:pt x="114323" y="57162"/>
                  </a:cubicBezTo>
                  <a:lnTo>
                    <a:pt x="114323" y="248464"/>
                  </a:lnTo>
                  <a:cubicBezTo>
                    <a:pt x="114323" y="263624"/>
                    <a:pt x="108301" y="278164"/>
                    <a:pt x="97581" y="288883"/>
                  </a:cubicBezTo>
                  <a:cubicBezTo>
                    <a:pt x="86861" y="299603"/>
                    <a:pt x="72322" y="305626"/>
                    <a:pt x="57162" y="305626"/>
                  </a:cubicBezTo>
                  <a:lnTo>
                    <a:pt x="57162" y="305626"/>
                  </a:lnTo>
                  <a:cubicBezTo>
                    <a:pt x="42001" y="305626"/>
                    <a:pt x="27462" y="299603"/>
                    <a:pt x="16742" y="288883"/>
                  </a:cubicBezTo>
                  <a:cubicBezTo>
                    <a:pt x="6022" y="278164"/>
                    <a:pt x="0" y="263624"/>
                    <a:pt x="0" y="248464"/>
                  </a:cubicBezTo>
                  <a:lnTo>
                    <a:pt x="0" y="57162"/>
                  </a:lnTo>
                  <a:cubicBezTo>
                    <a:pt x="0" y="42001"/>
                    <a:pt x="6022" y="27462"/>
                    <a:pt x="16742" y="16742"/>
                  </a:cubicBezTo>
                  <a:cubicBezTo>
                    <a:pt x="27462" y="6022"/>
                    <a:pt x="42001" y="0"/>
                    <a:pt x="57162" y="0"/>
                  </a:cubicBezTo>
                  <a:close/>
                </a:path>
              </a:pathLst>
            </a:custGeom>
            <a:solidFill>
              <a:srgbClr val="FF5400"/>
            </a:solidFill>
          </p:spPr>
        </p:sp>
        <p:sp>
          <p:nvSpPr>
            <p:cNvPr name="TextBox 7" id="7"/>
            <p:cNvSpPr txBox="true"/>
            <p:nvPr/>
          </p:nvSpPr>
          <p:spPr>
            <a:xfrm>
              <a:off x="0" y="-38100"/>
              <a:ext cx="114323" cy="343726"/>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2353605" y="3889017"/>
            <a:ext cx="4022451" cy="2588972"/>
            <a:chOff x="0" y="0"/>
            <a:chExt cx="5513070" cy="3548380"/>
          </a:xfrm>
        </p:grpSpPr>
        <p:sp>
          <p:nvSpPr>
            <p:cNvPr name="Freeform 9" id="9"/>
            <p:cNvSpPr/>
            <p:nvPr/>
          </p:nvSpPr>
          <p:spPr>
            <a:xfrm flipH="false" flipV="false" rot="0">
              <a:off x="-2540" y="-15240"/>
              <a:ext cx="5515610" cy="3563620"/>
            </a:xfrm>
            <a:custGeom>
              <a:avLst/>
              <a:gdLst/>
              <a:ahLst/>
              <a:cxnLst/>
              <a:rect r="r" b="b" t="t" l="l"/>
              <a:pathLst>
                <a:path h="3563620" w="5515610">
                  <a:moveTo>
                    <a:pt x="4991100" y="1559560"/>
                  </a:moveTo>
                  <a:cubicBezTo>
                    <a:pt x="5048250" y="1537970"/>
                    <a:pt x="5124450" y="1548130"/>
                    <a:pt x="5189220" y="1526540"/>
                  </a:cubicBezTo>
                  <a:cubicBezTo>
                    <a:pt x="5326380" y="1479550"/>
                    <a:pt x="5435600" y="1404620"/>
                    <a:pt x="5515610" y="1319530"/>
                  </a:cubicBezTo>
                  <a:cubicBezTo>
                    <a:pt x="5499100" y="1231900"/>
                    <a:pt x="5494020" y="1183640"/>
                    <a:pt x="5505450" y="1109980"/>
                  </a:cubicBezTo>
                  <a:cubicBezTo>
                    <a:pt x="5495290" y="1104900"/>
                    <a:pt x="5473700" y="1118870"/>
                    <a:pt x="5472430" y="1098550"/>
                  </a:cubicBezTo>
                  <a:cubicBezTo>
                    <a:pt x="5469890" y="1040130"/>
                    <a:pt x="5441950" y="1018540"/>
                    <a:pt x="5415280" y="969010"/>
                  </a:cubicBezTo>
                  <a:cubicBezTo>
                    <a:pt x="5210810" y="998220"/>
                    <a:pt x="4838700" y="1158240"/>
                    <a:pt x="4617720" y="1144270"/>
                  </a:cubicBezTo>
                  <a:cubicBezTo>
                    <a:pt x="4753610" y="1047750"/>
                    <a:pt x="4851400" y="939800"/>
                    <a:pt x="4853940" y="797560"/>
                  </a:cubicBezTo>
                  <a:cubicBezTo>
                    <a:pt x="4842510" y="786130"/>
                    <a:pt x="4777740" y="778510"/>
                    <a:pt x="4762500" y="783590"/>
                  </a:cubicBezTo>
                  <a:cubicBezTo>
                    <a:pt x="4710430" y="773430"/>
                    <a:pt x="4657090" y="726440"/>
                    <a:pt x="4634230" y="697230"/>
                  </a:cubicBezTo>
                  <a:cubicBezTo>
                    <a:pt x="4612640" y="711200"/>
                    <a:pt x="4608830" y="695960"/>
                    <a:pt x="4589780" y="706120"/>
                  </a:cubicBezTo>
                  <a:cubicBezTo>
                    <a:pt x="4508500" y="643890"/>
                    <a:pt x="4337050" y="737870"/>
                    <a:pt x="4254500" y="679450"/>
                  </a:cubicBezTo>
                  <a:cubicBezTo>
                    <a:pt x="4292600" y="579120"/>
                    <a:pt x="4215130" y="556260"/>
                    <a:pt x="4163060" y="508000"/>
                  </a:cubicBezTo>
                  <a:cubicBezTo>
                    <a:pt x="4182110" y="429260"/>
                    <a:pt x="4135120" y="387350"/>
                    <a:pt x="4091940" y="313690"/>
                  </a:cubicBezTo>
                  <a:cubicBezTo>
                    <a:pt x="4038600" y="339090"/>
                    <a:pt x="4042410" y="299720"/>
                    <a:pt x="4048760" y="274320"/>
                  </a:cubicBezTo>
                  <a:cubicBezTo>
                    <a:pt x="4009390" y="285750"/>
                    <a:pt x="3985260" y="270510"/>
                    <a:pt x="3963670" y="250190"/>
                  </a:cubicBezTo>
                  <a:cubicBezTo>
                    <a:pt x="3887470" y="279400"/>
                    <a:pt x="3817620" y="280670"/>
                    <a:pt x="3756660" y="287020"/>
                  </a:cubicBezTo>
                  <a:cubicBezTo>
                    <a:pt x="3445510" y="320040"/>
                    <a:pt x="3059430" y="403860"/>
                    <a:pt x="2780030" y="417830"/>
                  </a:cubicBezTo>
                  <a:cubicBezTo>
                    <a:pt x="3036570" y="308610"/>
                    <a:pt x="3333750" y="238760"/>
                    <a:pt x="3522980" y="144780"/>
                  </a:cubicBezTo>
                  <a:cubicBezTo>
                    <a:pt x="3529330" y="91440"/>
                    <a:pt x="3528060" y="67310"/>
                    <a:pt x="3524250" y="17780"/>
                  </a:cubicBezTo>
                  <a:cubicBezTo>
                    <a:pt x="3319780" y="0"/>
                    <a:pt x="3006090" y="97790"/>
                    <a:pt x="2715260" y="189230"/>
                  </a:cubicBezTo>
                  <a:cubicBezTo>
                    <a:pt x="2040890" y="401320"/>
                    <a:pt x="1228090" y="642620"/>
                    <a:pt x="845820" y="1018540"/>
                  </a:cubicBezTo>
                  <a:cubicBezTo>
                    <a:pt x="855980" y="1074420"/>
                    <a:pt x="839470" y="1146810"/>
                    <a:pt x="881380" y="1195070"/>
                  </a:cubicBezTo>
                  <a:cubicBezTo>
                    <a:pt x="741680" y="1271270"/>
                    <a:pt x="581660" y="1339850"/>
                    <a:pt x="445770" y="1418590"/>
                  </a:cubicBezTo>
                  <a:cubicBezTo>
                    <a:pt x="450850" y="1484630"/>
                    <a:pt x="485140" y="1553210"/>
                    <a:pt x="499110" y="1564640"/>
                  </a:cubicBezTo>
                  <a:cubicBezTo>
                    <a:pt x="454660" y="1588770"/>
                    <a:pt x="523240" y="1570990"/>
                    <a:pt x="520700" y="1596390"/>
                  </a:cubicBezTo>
                  <a:cubicBezTo>
                    <a:pt x="501650" y="1605280"/>
                    <a:pt x="514350" y="1626870"/>
                    <a:pt x="486410" y="1633220"/>
                  </a:cubicBezTo>
                  <a:cubicBezTo>
                    <a:pt x="383540" y="1616710"/>
                    <a:pt x="269240" y="1696720"/>
                    <a:pt x="163830" y="1720850"/>
                  </a:cubicBezTo>
                  <a:cubicBezTo>
                    <a:pt x="160020" y="1737360"/>
                    <a:pt x="198120" y="1734820"/>
                    <a:pt x="173990" y="1748790"/>
                  </a:cubicBezTo>
                  <a:cubicBezTo>
                    <a:pt x="104140" y="1765300"/>
                    <a:pt x="96520" y="1802130"/>
                    <a:pt x="26670" y="1818640"/>
                  </a:cubicBezTo>
                  <a:cubicBezTo>
                    <a:pt x="24130" y="1833880"/>
                    <a:pt x="21590" y="1849120"/>
                    <a:pt x="25400" y="1866900"/>
                  </a:cubicBezTo>
                  <a:cubicBezTo>
                    <a:pt x="35560" y="1879600"/>
                    <a:pt x="96520" y="1864360"/>
                    <a:pt x="80010" y="1885950"/>
                  </a:cubicBezTo>
                  <a:cubicBezTo>
                    <a:pt x="43180" y="1898650"/>
                    <a:pt x="0" y="1894840"/>
                    <a:pt x="1270" y="1930400"/>
                  </a:cubicBezTo>
                  <a:cubicBezTo>
                    <a:pt x="21590" y="1953260"/>
                    <a:pt x="63500" y="1938020"/>
                    <a:pt x="74930" y="1974850"/>
                  </a:cubicBezTo>
                  <a:cubicBezTo>
                    <a:pt x="66040" y="1992630"/>
                    <a:pt x="38100" y="2002790"/>
                    <a:pt x="45720" y="2025650"/>
                  </a:cubicBezTo>
                  <a:cubicBezTo>
                    <a:pt x="105410" y="2024380"/>
                    <a:pt x="158750" y="2035810"/>
                    <a:pt x="220980" y="2032000"/>
                  </a:cubicBezTo>
                  <a:cubicBezTo>
                    <a:pt x="201930" y="2042160"/>
                    <a:pt x="236220" y="2065020"/>
                    <a:pt x="287020" y="2054860"/>
                  </a:cubicBezTo>
                  <a:cubicBezTo>
                    <a:pt x="284480" y="2072640"/>
                    <a:pt x="240030" y="2075180"/>
                    <a:pt x="243840" y="2094230"/>
                  </a:cubicBezTo>
                  <a:cubicBezTo>
                    <a:pt x="317500" y="2080260"/>
                    <a:pt x="337820" y="2052320"/>
                    <a:pt x="406400" y="2042160"/>
                  </a:cubicBezTo>
                  <a:cubicBezTo>
                    <a:pt x="360680" y="2078990"/>
                    <a:pt x="302260" y="2136140"/>
                    <a:pt x="245110" y="2148840"/>
                  </a:cubicBezTo>
                  <a:cubicBezTo>
                    <a:pt x="228600" y="2171700"/>
                    <a:pt x="234950" y="2202180"/>
                    <a:pt x="226060" y="2226310"/>
                  </a:cubicBezTo>
                  <a:cubicBezTo>
                    <a:pt x="210820" y="2221230"/>
                    <a:pt x="212090" y="2301240"/>
                    <a:pt x="251460" y="2320290"/>
                  </a:cubicBezTo>
                  <a:cubicBezTo>
                    <a:pt x="300990" y="2307590"/>
                    <a:pt x="412750" y="2313940"/>
                    <a:pt x="485140" y="2329180"/>
                  </a:cubicBezTo>
                  <a:cubicBezTo>
                    <a:pt x="480060" y="2343150"/>
                    <a:pt x="463550" y="2353310"/>
                    <a:pt x="472440" y="2373630"/>
                  </a:cubicBezTo>
                  <a:cubicBezTo>
                    <a:pt x="496570" y="2382520"/>
                    <a:pt x="554990" y="2331720"/>
                    <a:pt x="579120" y="2350770"/>
                  </a:cubicBezTo>
                  <a:cubicBezTo>
                    <a:pt x="614680" y="2363470"/>
                    <a:pt x="551180" y="2376170"/>
                    <a:pt x="568960" y="2401570"/>
                  </a:cubicBezTo>
                  <a:cubicBezTo>
                    <a:pt x="805180" y="2283460"/>
                    <a:pt x="994410" y="2261870"/>
                    <a:pt x="1234440" y="2204720"/>
                  </a:cubicBezTo>
                  <a:cubicBezTo>
                    <a:pt x="966470" y="2321560"/>
                    <a:pt x="604520" y="2636520"/>
                    <a:pt x="598170" y="2739390"/>
                  </a:cubicBezTo>
                  <a:cubicBezTo>
                    <a:pt x="631190" y="2739390"/>
                    <a:pt x="659130" y="2747010"/>
                    <a:pt x="689610" y="2753360"/>
                  </a:cubicBezTo>
                  <a:cubicBezTo>
                    <a:pt x="679450" y="2780030"/>
                    <a:pt x="664210" y="2805430"/>
                    <a:pt x="661670" y="2834640"/>
                  </a:cubicBezTo>
                  <a:cubicBezTo>
                    <a:pt x="678180" y="2805430"/>
                    <a:pt x="736600" y="2791460"/>
                    <a:pt x="741680" y="2844800"/>
                  </a:cubicBezTo>
                  <a:cubicBezTo>
                    <a:pt x="701040" y="2848610"/>
                    <a:pt x="701040" y="2861310"/>
                    <a:pt x="701040" y="2891790"/>
                  </a:cubicBezTo>
                  <a:cubicBezTo>
                    <a:pt x="742950" y="2896870"/>
                    <a:pt x="807720" y="2860040"/>
                    <a:pt x="828040" y="2899410"/>
                  </a:cubicBezTo>
                  <a:cubicBezTo>
                    <a:pt x="801370" y="2915920"/>
                    <a:pt x="791210" y="2900680"/>
                    <a:pt x="765810" y="2914650"/>
                  </a:cubicBezTo>
                  <a:cubicBezTo>
                    <a:pt x="767080" y="2940050"/>
                    <a:pt x="792480" y="2921000"/>
                    <a:pt x="801370" y="2933700"/>
                  </a:cubicBezTo>
                  <a:cubicBezTo>
                    <a:pt x="727710" y="2964180"/>
                    <a:pt x="731520" y="2975610"/>
                    <a:pt x="707390" y="3016250"/>
                  </a:cubicBezTo>
                  <a:cubicBezTo>
                    <a:pt x="687070" y="2983230"/>
                    <a:pt x="633730" y="3195320"/>
                    <a:pt x="676910" y="3192780"/>
                  </a:cubicBezTo>
                  <a:cubicBezTo>
                    <a:pt x="641350" y="3229610"/>
                    <a:pt x="709930" y="3208020"/>
                    <a:pt x="726440" y="3221990"/>
                  </a:cubicBezTo>
                  <a:cubicBezTo>
                    <a:pt x="711200" y="3248660"/>
                    <a:pt x="745490" y="3256280"/>
                    <a:pt x="749300" y="3284220"/>
                  </a:cubicBezTo>
                  <a:cubicBezTo>
                    <a:pt x="768350" y="3289300"/>
                    <a:pt x="805180" y="3262630"/>
                    <a:pt x="803910" y="3303270"/>
                  </a:cubicBezTo>
                  <a:cubicBezTo>
                    <a:pt x="767080" y="3307080"/>
                    <a:pt x="778510" y="3296920"/>
                    <a:pt x="753110" y="3322320"/>
                  </a:cubicBezTo>
                  <a:cubicBezTo>
                    <a:pt x="744220" y="3313430"/>
                    <a:pt x="725170" y="3304540"/>
                    <a:pt x="706120" y="3323590"/>
                  </a:cubicBezTo>
                  <a:cubicBezTo>
                    <a:pt x="720090" y="3350260"/>
                    <a:pt x="715010" y="3370580"/>
                    <a:pt x="712470" y="3392170"/>
                  </a:cubicBezTo>
                  <a:cubicBezTo>
                    <a:pt x="779780" y="3380740"/>
                    <a:pt x="732790" y="3403600"/>
                    <a:pt x="795020" y="3408680"/>
                  </a:cubicBezTo>
                  <a:cubicBezTo>
                    <a:pt x="814070" y="3431540"/>
                    <a:pt x="786130" y="3437890"/>
                    <a:pt x="782320" y="3453130"/>
                  </a:cubicBezTo>
                  <a:cubicBezTo>
                    <a:pt x="904240" y="3456940"/>
                    <a:pt x="967740" y="3507740"/>
                    <a:pt x="1071880" y="3531870"/>
                  </a:cubicBezTo>
                  <a:cubicBezTo>
                    <a:pt x="1071880" y="3554730"/>
                    <a:pt x="1090930" y="3545840"/>
                    <a:pt x="1093470" y="3563620"/>
                  </a:cubicBezTo>
                  <a:cubicBezTo>
                    <a:pt x="1291590" y="3540760"/>
                    <a:pt x="1422400" y="3562350"/>
                    <a:pt x="1651000" y="3492500"/>
                  </a:cubicBezTo>
                  <a:cubicBezTo>
                    <a:pt x="1623060" y="3467100"/>
                    <a:pt x="1544320" y="3487420"/>
                    <a:pt x="1529080" y="3474720"/>
                  </a:cubicBezTo>
                  <a:cubicBezTo>
                    <a:pt x="1684020" y="3409950"/>
                    <a:pt x="1873250" y="3387090"/>
                    <a:pt x="2058670" y="3350260"/>
                  </a:cubicBezTo>
                  <a:cubicBezTo>
                    <a:pt x="2236470" y="3315970"/>
                    <a:pt x="2411730" y="3327400"/>
                    <a:pt x="2586990" y="3249930"/>
                  </a:cubicBezTo>
                  <a:cubicBezTo>
                    <a:pt x="2628900" y="3266440"/>
                    <a:pt x="2661920" y="3234690"/>
                    <a:pt x="2701290" y="3223260"/>
                  </a:cubicBezTo>
                  <a:cubicBezTo>
                    <a:pt x="2907030" y="3161030"/>
                    <a:pt x="3168650" y="3111500"/>
                    <a:pt x="3371850" y="3094990"/>
                  </a:cubicBezTo>
                  <a:cubicBezTo>
                    <a:pt x="3407410" y="3092450"/>
                    <a:pt x="3448050" y="3072130"/>
                    <a:pt x="3464560" y="3060700"/>
                  </a:cubicBezTo>
                  <a:cubicBezTo>
                    <a:pt x="3530600" y="3070860"/>
                    <a:pt x="3644900" y="3027680"/>
                    <a:pt x="3704590" y="3011170"/>
                  </a:cubicBezTo>
                  <a:cubicBezTo>
                    <a:pt x="3702050" y="2999740"/>
                    <a:pt x="3691890" y="2987040"/>
                    <a:pt x="3703320" y="2980690"/>
                  </a:cubicBezTo>
                  <a:cubicBezTo>
                    <a:pt x="3785870" y="2961640"/>
                    <a:pt x="3902710" y="2941320"/>
                    <a:pt x="3978910" y="2895600"/>
                  </a:cubicBezTo>
                  <a:cubicBezTo>
                    <a:pt x="3968750" y="2890520"/>
                    <a:pt x="3947160" y="2904490"/>
                    <a:pt x="3945890" y="2884170"/>
                  </a:cubicBezTo>
                  <a:cubicBezTo>
                    <a:pt x="4018280" y="2866390"/>
                    <a:pt x="4107180" y="2858770"/>
                    <a:pt x="4175760" y="2830830"/>
                  </a:cubicBezTo>
                  <a:cubicBezTo>
                    <a:pt x="4161790" y="2828290"/>
                    <a:pt x="4146550" y="2828290"/>
                    <a:pt x="4133850" y="2821940"/>
                  </a:cubicBezTo>
                  <a:cubicBezTo>
                    <a:pt x="4218940" y="2757170"/>
                    <a:pt x="4254500" y="2725420"/>
                    <a:pt x="4371340" y="2711450"/>
                  </a:cubicBezTo>
                  <a:cubicBezTo>
                    <a:pt x="4362450" y="2673350"/>
                    <a:pt x="4389120" y="2649220"/>
                    <a:pt x="4448810" y="2635250"/>
                  </a:cubicBezTo>
                  <a:cubicBezTo>
                    <a:pt x="4465320" y="2612390"/>
                    <a:pt x="4414520" y="2621280"/>
                    <a:pt x="4433570" y="2593340"/>
                  </a:cubicBezTo>
                  <a:cubicBezTo>
                    <a:pt x="4645660" y="2565400"/>
                    <a:pt x="4704080" y="2374900"/>
                    <a:pt x="4801870" y="2268220"/>
                  </a:cubicBezTo>
                  <a:cubicBezTo>
                    <a:pt x="4805680" y="2264410"/>
                    <a:pt x="4822190" y="2254250"/>
                    <a:pt x="4824730" y="2251710"/>
                  </a:cubicBezTo>
                  <a:cubicBezTo>
                    <a:pt x="4959350" y="2170430"/>
                    <a:pt x="5125720" y="2159000"/>
                    <a:pt x="5228590" y="2047240"/>
                  </a:cubicBezTo>
                  <a:cubicBezTo>
                    <a:pt x="5267960" y="1962150"/>
                    <a:pt x="5372100" y="1854200"/>
                    <a:pt x="5256530" y="1784350"/>
                  </a:cubicBezTo>
                  <a:cubicBezTo>
                    <a:pt x="5269230" y="1766570"/>
                    <a:pt x="5262880" y="1742440"/>
                    <a:pt x="5250180" y="1715770"/>
                  </a:cubicBezTo>
                  <a:cubicBezTo>
                    <a:pt x="5198110" y="1729740"/>
                    <a:pt x="4958080" y="1682750"/>
                    <a:pt x="4904740" y="1661160"/>
                  </a:cubicBezTo>
                  <a:cubicBezTo>
                    <a:pt x="4916170" y="1634490"/>
                    <a:pt x="4892040" y="1607820"/>
                    <a:pt x="4898390" y="1592580"/>
                  </a:cubicBezTo>
                  <a:cubicBezTo>
                    <a:pt x="4947920" y="1590040"/>
                    <a:pt x="4961890" y="1570990"/>
                    <a:pt x="4991100" y="1559560"/>
                  </a:cubicBezTo>
                  <a:close/>
                </a:path>
              </a:pathLst>
            </a:custGeom>
            <a:solidFill>
              <a:srgbClr val="FF5400"/>
            </a:solidFill>
            <a:ln w="12700">
              <a:solidFill>
                <a:srgbClr val="000000"/>
              </a:solidFill>
            </a:ln>
          </p:spPr>
        </p:sp>
      </p:grpSp>
      <p:grpSp>
        <p:nvGrpSpPr>
          <p:cNvPr name="Group 10" id="10"/>
          <p:cNvGrpSpPr/>
          <p:nvPr/>
        </p:nvGrpSpPr>
        <p:grpSpPr>
          <a:xfrm rot="0">
            <a:off x="2292649" y="3828061"/>
            <a:ext cx="4022451" cy="2588972"/>
            <a:chOff x="0" y="0"/>
            <a:chExt cx="5513070" cy="3548380"/>
          </a:xfrm>
        </p:grpSpPr>
        <p:sp>
          <p:nvSpPr>
            <p:cNvPr name="Freeform 11" id="11"/>
            <p:cNvSpPr/>
            <p:nvPr/>
          </p:nvSpPr>
          <p:spPr>
            <a:xfrm flipH="false" flipV="false" rot="-1356000">
              <a:off x="156360" y="127359"/>
              <a:ext cx="5396799" cy="3152954"/>
            </a:xfrm>
            <a:custGeom>
              <a:avLst/>
              <a:gdLst/>
              <a:ahLst/>
              <a:cxnLst/>
              <a:rect r="r" b="b" t="t" l="l"/>
              <a:pathLst>
                <a:path h="3152954" w="5396799">
                  <a:moveTo>
                    <a:pt x="4749174" y="2292635"/>
                  </a:moveTo>
                  <a:cubicBezTo>
                    <a:pt x="4810232" y="2294666"/>
                    <a:pt x="4876676" y="2333329"/>
                    <a:pt x="4944770" y="2338287"/>
                  </a:cubicBezTo>
                  <a:cubicBezTo>
                    <a:pt x="5089455" y="2347616"/>
                    <a:pt x="5219083" y="2320412"/>
                    <a:pt x="5325649" y="2272604"/>
                  </a:cubicBezTo>
                  <a:cubicBezTo>
                    <a:pt x="5344083" y="2185358"/>
                    <a:pt x="5357939" y="2138852"/>
                    <a:pt x="5396798" y="2075241"/>
                  </a:cubicBezTo>
                  <a:cubicBezTo>
                    <a:pt x="5389371" y="2066646"/>
                    <a:pt x="5364070" y="2071247"/>
                    <a:pt x="5370706" y="2051999"/>
                  </a:cubicBezTo>
                  <a:cubicBezTo>
                    <a:pt x="5390812" y="1997089"/>
                    <a:pt x="5373315" y="1966420"/>
                    <a:pt x="5367727" y="1910444"/>
                  </a:cubicBezTo>
                  <a:cubicBezTo>
                    <a:pt x="5167732" y="1858834"/>
                    <a:pt x="4762702" y="1863566"/>
                    <a:pt x="4564060" y="1765747"/>
                  </a:cubicBezTo>
                  <a:cubicBezTo>
                    <a:pt x="4726607" y="1728861"/>
                    <a:pt x="4858372" y="1666780"/>
                    <a:pt x="4915379" y="1536439"/>
                  </a:cubicBezTo>
                  <a:cubicBezTo>
                    <a:pt x="4909220" y="1521494"/>
                    <a:pt x="4852352" y="1489569"/>
                    <a:pt x="4836330" y="1488402"/>
                  </a:cubicBezTo>
                  <a:cubicBezTo>
                    <a:pt x="4792162" y="1459012"/>
                    <a:pt x="4760977" y="1395132"/>
                    <a:pt x="4751097" y="1359380"/>
                  </a:cubicBezTo>
                  <a:cubicBezTo>
                    <a:pt x="4725797" y="1363980"/>
                    <a:pt x="4728136" y="1348446"/>
                    <a:pt x="4706644" y="1350505"/>
                  </a:cubicBezTo>
                  <a:cubicBezTo>
                    <a:pt x="4655520" y="1261818"/>
                    <a:pt x="4461120" y="1282694"/>
                    <a:pt x="4407359" y="1197037"/>
                  </a:cubicBezTo>
                  <a:cubicBezTo>
                    <a:pt x="4481090" y="1119053"/>
                    <a:pt x="4418354" y="1068177"/>
                    <a:pt x="4388829" y="1003612"/>
                  </a:cubicBezTo>
                  <a:cubicBezTo>
                    <a:pt x="4436675" y="938240"/>
                    <a:pt x="4409399" y="881490"/>
                    <a:pt x="4397842" y="796892"/>
                  </a:cubicBezTo>
                  <a:cubicBezTo>
                    <a:pt x="4338837" y="799844"/>
                    <a:pt x="4357484" y="764961"/>
                    <a:pt x="4373108" y="743952"/>
                  </a:cubicBezTo>
                  <a:cubicBezTo>
                    <a:pt x="4332368" y="739374"/>
                    <a:pt x="4315948" y="716032"/>
                    <a:pt x="4303825" y="688975"/>
                  </a:cubicBezTo>
                  <a:cubicBezTo>
                    <a:pt x="4222251" y="686659"/>
                    <a:pt x="4157277" y="660988"/>
                    <a:pt x="4098558" y="643424"/>
                  </a:cubicBezTo>
                  <a:cubicBezTo>
                    <a:pt x="3798611" y="554335"/>
                    <a:pt x="3409966" y="483349"/>
                    <a:pt x="3146653" y="388875"/>
                  </a:cubicBezTo>
                  <a:cubicBezTo>
                    <a:pt x="3425466" y="386629"/>
                    <a:pt x="3726669" y="436347"/>
                    <a:pt x="3937484" y="422304"/>
                  </a:cubicBezTo>
                  <a:cubicBezTo>
                    <a:pt x="3963844" y="375500"/>
                    <a:pt x="3971945" y="352735"/>
                    <a:pt x="3987462" y="305545"/>
                  </a:cubicBezTo>
                  <a:cubicBezTo>
                    <a:pt x="3805526" y="210553"/>
                    <a:pt x="3478344" y="180284"/>
                    <a:pt x="3174706" y="152938"/>
                  </a:cubicBezTo>
                  <a:cubicBezTo>
                    <a:pt x="2470616" y="89584"/>
                    <a:pt x="1627500" y="0"/>
                    <a:pt x="1130121" y="200148"/>
                  </a:cubicBezTo>
                  <a:cubicBezTo>
                    <a:pt x="1118026" y="255642"/>
                    <a:pt x="1074965" y="316128"/>
                    <a:pt x="1095110" y="376788"/>
                  </a:cubicBezTo>
                  <a:cubicBezTo>
                    <a:pt x="936854" y="393451"/>
                    <a:pt x="762767" y="395270"/>
                    <a:pt x="607053" y="415741"/>
                  </a:cubicBezTo>
                  <a:cubicBezTo>
                    <a:pt x="586364" y="478662"/>
                    <a:pt x="591666" y="555154"/>
                    <a:pt x="600171" y="571074"/>
                  </a:cubicBezTo>
                  <a:cubicBezTo>
                    <a:pt x="549861" y="576270"/>
                    <a:pt x="620007" y="586210"/>
                    <a:pt x="607901" y="608683"/>
                  </a:cubicBezTo>
                  <a:cubicBezTo>
                    <a:pt x="586898" y="609570"/>
                    <a:pt x="590326" y="634382"/>
                    <a:pt x="562091" y="629508"/>
                  </a:cubicBezTo>
                  <a:cubicBezTo>
                    <a:pt x="473465" y="574733"/>
                    <a:pt x="337195" y="604674"/>
                    <a:pt x="230606" y="586443"/>
                  </a:cubicBezTo>
                  <a:cubicBezTo>
                    <a:pt x="220744" y="600221"/>
                    <a:pt x="256894" y="612517"/>
                    <a:pt x="229249" y="616141"/>
                  </a:cubicBezTo>
                  <a:cubicBezTo>
                    <a:pt x="158418" y="604541"/>
                    <a:pt x="137229" y="635614"/>
                    <a:pt x="66398" y="624013"/>
                  </a:cubicBezTo>
                  <a:cubicBezTo>
                    <a:pt x="58197" y="637107"/>
                    <a:pt x="49995" y="650200"/>
                    <a:pt x="46680" y="668079"/>
                  </a:cubicBezTo>
                  <a:cubicBezTo>
                    <a:pt x="51179" y="683709"/>
                    <a:pt x="113314" y="693066"/>
                    <a:pt x="89775" y="706653"/>
                  </a:cubicBezTo>
                  <a:cubicBezTo>
                    <a:pt x="50893" y="704224"/>
                    <a:pt x="12493" y="684113"/>
                    <a:pt x="0" y="717430"/>
                  </a:cubicBezTo>
                  <a:cubicBezTo>
                    <a:pt x="9974" y="746344"/>
                    <a:pt x="54523" y="748380"/>
                    <a:pt x="50922" y="786774"/>
                  </a:cubicBezTo>
                  <a:cubicBezTo>
                    <a:pt x="35881" y="799772"/>
                    <a:pt x="6183" y="798415"/>
                    <a:pt x="4432" y="822448"/>
                  </a:cubicBezTo>
                  <a:cubicBezTo>
                    <a:pt x="60027" y="844214"/>
                    <a:pt x="104878" y="875265"/>
                    <a:pt x="163794" y="895662"/>
                  </a:cubicBezTo>
                  <a:cubicBezTo>
                    <a:pt x="142302" y="897721"/>
                    <a:pt x="165174" y="932003"/>
                    <a:pt x="215978" y="942145"/>
                  </a:cubicBezTo>
                  <a:cubicBezTo>
                    <a:pt x="206800" y="957584"/>
                    <a:pt x="164787" y="942847"/>
                    <a:pt x="160984" y="961898"/>
                  </a:cubicBezTo>
                  <a:cubicBezTo>
                    <a:pt x="234356" y="977308"/>
                    <a:pt x="263853" y="959323"/>
                    <a:pt x="331071" y="976298"/>
                  </a:cubicBezTo>
                  <a:cubicBezTo>
                    <a:pt x="274708" y="992730"/>
                    <a:pt x="198812" y="1023041"/>
                    <a:pt x="141170" y="1012803"/>
                  </a:cubicBezTo>
                  <a:cubicBezTo>
                    <a:pt x="117143" y="1027563"/>
                    <a:pt x="111292" y="1058142"/>
                    <a:pt x="93811" y="1077003"/>
                  </a:cubicBezTo>
                  <a:cubicBezTo>
                    <a:pt x="81694" y="1066456"/>
                    <a:pt x="52119" y="1140811"/>
                    <a:pt x="81145" y="1173527"/>
                  </a:cubicBezTo>
                  <a:cubicBezTo>
                    <a:pt x="131752" y="1180837"/>
                    <a:pt x="232490" y="1229648"/>
                    <a:pt x="293464" y="1271537"/>
                  </a:cubicBezTo>
                  <a:cubicBezTo>
                    <a:pt x="283406" y="1282482"/>
                    <a:pt x="264259" y="1285517"/>
                    <a:pt x="264658" y="1307693"/>
                  </a:cubicBezTo>
                  <a:cubicBezTo>
                    <a:pt x="283518" y="1325173"/>
                    <a:pt x="356974" y="1300725"/>
                    <a:pt x="371931" y="1327585"/>
                  </a:cubicBezTo>
                  <a:cubicBezTo>
                    <a:pt x="399879" y="1352975"/>
                    <a:pt x="336375" y="1340297"/>
                    <a:pt x="343029" y="1370580"/>
                  </a:cubicBezTo>
                  <a:cubicBezTo>
                    <a:pt x="606498" y="1352318"/>
                    <a:pt x="789494" y="1405106"/>
                    <a:pt x="1033055" y="1444587"/>
                  </a:cubicBezTo>
                  <a:cubicBezTo>
                    <a:pt x="740761" y="1449475"/>
                    <a:pt x="285568" y="1601154"/>
                    <a:pt x="240173" y="1693684"/>
                  </a:cubicBezTo>
                  <a:cubicBezTo>
                    <a:pt x="270657" y="1706373"/>
                    <a:pt x="293523" y="1724146"/>
                    <a:pt x="319223" y="1741721"/>
                  </a:cubicBezTo>
                  <a:cubicBezTo>
                    <a:pt x="299594" y="1762439"/>
                    <a:pt x="275763" y="1780032"/>
                    <a:pt x="262193" y="1806022"/>
                  </a:cubicBezTo>
                  <a:cubicBezTo>
                    <a:pt x="288660" y="1785400"/>
                    <a:pt x="347963" y="1794954"/>
                    <a:pt x="332154" y="1846150"/>
                  </a:cubicBezTo>
                  <a:cubicBezTo>
                    <a:pt x="293171" y="1834049"/>
                    <a:pt x="288290" y="1845774"/>
                    <a:pt x="276577" y="1873914"/>
                  </a:cubicBezTo>
                  <a:cubicBezTo>
                    <a:pt x="313317" y="1894709"/>
                    <a:pt x="387266" y="1885598"/>
                    <a:pt x="390896" y="1929754"/>
                  </a:cubicBezTo>
                  <a:cubicBezTo>
                    <a:pt x="359930" y="1934747"/>
                    <a:pt x="356406" y="1916773"/>
                    <a:pt x="327588" y="1919909"/>
                  </a:cubicBezTo>
                  <a:cubicBezTo>
                    <a:pt x="319000" y="1943847"/>
                    <a:pt x="349770" y="1936021"/>
                    <a:pt x="353097" y="1951162"/>
                  </a:cubicBezTo>
                  <a:cubicBezTo>
                    <a:pt x="273380" y="1950994"/>
                    <a:pt x="272505" y="1963011"/>
                    <a:pt x="234610" y="1991257"/>
                  </a:cubicBezTo>
                  <a:cubicBezTo>
                    <a:pt x="228540" y="1952963"/>
                    <a:pt x="97791" y="2128269"/>
                    <a:pt x="138631" y="2142518"/>
                  </a:cubicBezTo>
                  <a:cubicBezTo>
                    <a:pt x="91648" y="2162854"/>
                    <a:pt x="163259" y="2169277"/>
                    <a:pt x="173132" y="2188519"/>
                  </a:cubicBezTo>
                  <a:cubicBezTo>
                    <a:pt x="148813" y="2207284"/>
                    <a:pt x="177542" y="2227496"/>
                    <a:pt x="170322" y="2254755"/>
                  </a:cubicBezTo>
                  <a:cubicBezTo>
                    <a:pt x="185957" y="2266766"/>
                    <a:pt x="230208" y="2256297"/>
                    <a:pt x="213418" y="2293329"/>
                  </a:cubicBezTo>
                  <a:cubicBezTo>
                    <a:pt x="177952" y="2282693"/>
                    <a:pt x="192409" y="2277705"/>
                    <a:pt x="159198" y="2291394"/>
                  </a:cubicBezTo>
                  <a:cubicBezTo>
                    <a:pt x="154407" y="2279770"/>
                    <a:pt x="140236" y="2264242"/>
                    <a:pt x="115328" y="2274508"/>
                  </a:cubicBezTo>
                  <a:cubicBezTo>
                    <a:pt x="117976" y="2304499"/>
                    <a:pt x="105477" y="2321306"/>
                    <a:pt x="94836" y="2340262"/>
                  </a:cubicBezTo>
                  <a:cubicBezTo>
                    <a:pt x="161369" y="2355577"/>
                    <a:pt x="109203" y="2358623"/>
                    <a:pt x="164702" y="2387228"/>
                  </a:cubicBezTo>
                  <a:cubicBezTo>
                    <a:pt x="173504" y="2415653"/>
                    <a:pt x="145269" y="2410778"/>
                    <a:pt x="135895" y="2423384"/>
                  </a:cubicBezTo>
                  <a:cubicBezTo>
                    <a:pt x="246989" y="2473755"/>
                    <a:pt x="286090" y="2545057"/>
                    <a:pt x="372961" y="2607354"/>
                  </a:cubicBezTo>
                  <a:cubicBezTo>
                    <a:pt x="364175" y="2628459"/>
                    <a:pt x="385179" y="2627572"/>
                    <a:pt x="380691" y="2644963"/>
                  </a:cubicBezTo>
                  <a:cubicBezTo>
                    <a:pt x="572383" y="2699995"/>
                    <a:pt x="684851" y="2770197"/>
                    <a:pt x="922740" y="2793560"/>
                  </a:cubicBezTo>
                  <a:cubicBezTo>
                    <a:pt x="906706" y="2759374"/>
                    <a:pt x="826204" y="2747874"/>
                    <a:pt x="817015" y="2730292"/>
                  </a:cubicBezTo>
                  <a:cubicBezTo>
                    <a:pt x="984948" y="2730039"/>
                    <a:pt x="1168432" y="2781654"/>
                    <a:pt x="1353767" y="2818909"/>
                  </a:cubicBezTo>
                  <a:cubicBezTo>
                    <a:pt x="1531091" y="2855579"/>
                    <a:pt x="1688501" y="2933483"/>
                    <a:pt x="1880074" y="2929314"/>
                  </a:cubicBezTo>
                  <a:cubicBezTo>
                    <a:pt x="1912421" y="2960662"/>
                    <a:pt x="1955107" y="2944039"/>
                    <a:pt x="1995846" y="2948617"/>
                  </a:cubicBezTo>
                  <a:cubicBezTo>
                    <a:pt x="2209702" y="2970230"/>
                    <a:pt x="2470266" y="3025043"/>
                    <a:pt x="2664207" y="3087890"/>
                  </a:cubicBezTo>
                  <a:cubicBezTo>
                    <a:pt x="2698013" y="3099210"/>
                    <a:pt x="2743341" y="3096068"/>
                    <a:pt x="2762976" y="3091861"/>
                  </a:cubicBezTo>
                  <a:cubicBezTo>
                    <a:pt x="2820040" y="3126620"/>
                    <a:pt x="2942157" y="3130680"/>
                    <a:pt x="3003608" y="3138377"/>
                  </a:cubicBezTo>
                  <a:cubicBezTo>
                    <a:pt x="3005656" y="3126848"/>
                    <a:pt x="3001156" y="3111219"/>
                    <a:pt x="3014149" y="3109749"/>
                  </a:cubicBezTo>
                  <a:cubicBezTo>
                    <a:pt x="3097680" y="3123886"/>
                    <a:pt x="3213357" y="3150027"/>
                    <a:pt x="3301276" y="3137101"/>
                  </a:cubicBezTo>
                  <a:cubicBezTo>
                    <a:pt x="3293848" y="3128507"/>
                    <a:pt x="3268548" y="3133107"/>
                    <a:pt x="3275184" y="3113859"/>
                  </a:cubicBezTo>
                  <a:cubicBezTo>
                    <a:pt x="3348848" y="3125264"/>
                    <a:pt x="3433850" y="3152393"/>
                    <a:pt x="3507901" y="3152953"/>
                  </a:cubicBezTo>
                  <a:cubicBezTo>
                    <a:pt x="3495979" y="3145240"/>
                    <a:pt x="3481910" y="3139383"/>
                    <a:pt x="3472625" y="3128640"/>
                  </a:cubicBezTo>
                  <a:cubicBezTo>
                    <a:pt x="3576072" y="3101543"/>
                    <a:pt x="3621103" y="3085897"/>
                    <a:pt x="3734339" y="3117901"/>
                  </a:cubicBezTo>
                  <a:cubicBezTo>
                    <a:pt x="3740774" y="3079310"/>
                    <a:pt x="3774669" y="3067282"/>
                    <a:pt x="3835144" y="3077324"/>
                  </a:cubicBezTo>
                  <a:cubicBezTo>
                    <a:pt x="3859171" y="3062564"/>
                    <a:pt x="3808855" y="3051249"/>
                    <a:pt x="3837180" y="3032775"/>
                  </a:cubicBezTo>
                  <a:cubicBezTo>
                    <a:pt x="4043721" y="3088486"/>
                    <a:pt x="4170863" y="2935065"/>
                    <a:pt x="4302140" y="2874157"/>
                  </a:cubicBezTo>
                  <a:cubicBezTo>
                    <a:pt x="4307122" y="2872104"/>
                    <a:pt x="4326268" y="2869069"/>
                    <a:pt x="4329590" y="2867700"/>
                  </a:cubicBezTo>
                  <a:cubicBezTo>
                    <a:pt x="4485108" y="2844395"/>
                    <a:pt x="4643094" y="2897778"/>
                    <a:pt x="4781014" y="2834133"/>
                  </a:cubicBezTo>
                  <a:cubicBezTo>
                    <a:pt x="4850060" y="2770707"/>
                    <a:pt x="4987688" y="2711067"/>
                    <a:pt x="4907836" y="2602167"/>
                  </a:cubicBezTo>
                  <a:cubicBezTo>
                    <a:pt x="4926394" y="2590633"/>
                    <a:pt x="4929804" y="2565916"/>
                    <a:pt x="4928329" y="2536413"/>
                  </a:cubicBezTo>
                  <a:cubicBezTo>
                    <a:pt x="4874888" y="2529300"/>
                    <a:pt x="4671348" y="2393676"/>
                    <a:pt x="4630401" y="2353246"/>
                  </a:cubicBezTo>
                  <a:cubicBezTo>
                    <a:pt x="4651202" y="2333016"/>
                    <a:pt x="4639175" y="2299121"/>
                    <a:pt x="4650894" y="2287492"/>
                  </a:cubicBezTo>
                  <a:cubicBezTo>
                    <a:pt x="4697596" y="2304181"/>
                    <a:pt x="4717814" y="2291962"/>
                    <a:pt x="4749174" y="2292635"/>
                  </a:cubicBezTo>
                  <a:close/>
                </a:path>
              </a:pathLst>
            </a:custGeom>
            <a:blipFill>
              <a:blip r:embed="rId7"/>
              <a:stretch>
                <a:fillRect l="-20471" t="-91394" r="-8871" b="-59253"/>
              </a:stretch>
            </a:blipFill>
          </p:spPr>
        </p:sp>
      </p:grpSp>
      <p:grpSp>
        <p:nvGrpSpPr>
          <p:cNvPr name="Group 12" id="12"/>
          <p:cNvGrpSpPr/>
          <p:nvPr/>
        </p:nvGrpSpPr>
        <p:grpSpPr>
          <a:xfrm rot="0">
            <a:off x="7163252" y="3889017"/>
            <a:ext cx="4022451" cy="2588972"/>
            <a:chOff x="0" y="0"/>
            <a:chExt cx="5513070" cy="3548380"/>
          </a:xfrm>
        </p:grpSpPr>
        <p:sp>
          <p:nvSpPr>
            <p:cNvPr name="Freeform 13" id="13"/>
            <p:cNvSpPr/>
            <p:nvPr/>
          </p:nvSpPr>
          <p:spPr>
            <a:xfrm flipH="false" flipV="false" rot="0">
              <a:off x="-2540" y="-15240"/>
              <a:ext cx="5515610" cy="3563620"/>
            </a:xfrm>
            <a:custGeom>
              <a:avLst/>
              <a:gdLst/>
              <a:ahLst/>
              <a:cxnLst/>
              <a:rect r="r" b="b" t="t" l="l"/>
              <a:pathLst>
                <a:path h="3563620" w="5515610">
                  <a:moveTo>
                    <a:pt x="4991100" y="1559560"/>
                  </a:moveTo>
                  <a:cubicBezTo>
                    <a:pt x="5048250" y="1537970"/>
                    <a:pt x="5124450" y="1548130"/>
                    <a:pt x="5189220" y="1526540"/>
                  </a:cubicBezTo>
                  <a:cubicBezTo>
                    <a:pt x="5326380" y="1479550"/>
                    <a:pt x="5435600" y="1404620"/>
                    <a:pt x="5515610" y="1319530"/>
                  </a:cubicBezTo>
                  <a:cubicBezTo>
                    <a:pt x="5499100" y="1231900"/>
                    <a:pt x="5494020" y="1183640"/>
                    <a:pt x="5505450" y="1109980"/>
                  </a:cubicBezTo>
                  <a:cubicBezTo>
                    <a:pt x="5495290" y="1104900"/>
                    <a:pt x="5473700" y="1118870"/>
                    <a:pt x="5472430" y="1098550"/>
                  </a:cubicBezTo>
                  <a:cubicBezTo>
                    <a:pt x="5469890" y="1040130"/>
                    <a:pt x="5441950" y="1018540"/>
                    <a:pt x="5415280" y="969010"/>
                  </a:cubicBezTo>
                  <a:cubicBezTo>
                    <a:pt x="5210810" y="998220"/>
                    <a:pt x="4838700" y="1158240"/>
                    <a:pt x="4617720" y="1144270"/>
                  </a:cubicBezTo>
                  <a:cubicBezTo>
                    <a:pt x="4753610" y="1047750"/>
                    <a:pt x="4851400" y="939800"/>
                    <a:pt x="4853940" y="797560"/>
                  </a:cubicBezTo>
                  <a:cubicBezTo>
                    <a:pt x="4842510" y="786130"/>
                    <a:pt x="4777740" y="778510"/>
                    <a:pt x="4762500" y="783590"/>
                  </a:cubicBezTo>
                  <a:cubicBezTo>
                    <a:pt x="4710430" y="773430"/>
                    <a:pt x="4657090" y="726440"/>
                    <a:pt x="4634230" y="697230"/>
                  </a:cubicBezTo>
                  <a:cubicBezTo>
                    <a:pt x="4612640" y="711200"/>
                    <a:pt x="4608830" y="695960"/>
                    <a:pt x="4589780" y="706120"/>
                  </a:cubicBezTo>
                  <a:cubicBezTo>
                    <a:pt x="4508500" y="643890"/>
                    <a:pt x="4337050" y="737870"/>
                    <a:pt x="4254500" y="679450"/>
                  </a:cubicBezTo>
                  <a:cubicBezTo>
                    <a:pt x="4292600" y="579120"/>
                    <a:pt x="4215130" y="556260"/>
                    <a:pt x="4163060" y="508000"/>
                  </a:cubicBezTo>
                  <a:cubicBezTo>
                    <a:pt x="4182110" y="429260"/>
                    <a:pt x="4135120" y="387350"/>
                    <a:pt x="4091940" y="313690"/>
                  </a:cubicBezTo>
                  <a:cubicBezTo>
                    <a:pt x="4038600" y="339090"/>
                    <a:pt x="4042410" y="299720"/>
                    <a:pt x="4048760" y="274320"/>
                  </a:cubicBezTo>
                  <a:cubicBezTo>
                    <a:pt x="4009390" y="285750"/>
                    <a:pt x="3985260" y="270510"/>
                    <a:pt x="3963670" y="250190"/>
                  </a:cubicBezTo>
                  <a:cubicBezTo>
                    <a:pt x="3887470" y="279400"/>
                    <a:pt x="3817620" y="280670"/>
                    <a:pt x="3756660" y="287020"/>
                  </a:cubicBezTo>
                  <a:cubicBezTo>
                    <a:pt x="3445510" y="320040"/>
                    <a:pt x="3059430" y="403860"/>
                    <a:pt x="2780030" y="417830"/>
                  </a:cubicBezTo>
                  <a:cubicBezTo>
                    <a:pt x="3036570" y="308610"/>
                    <a:pt x="3333750" y="238760"/>
                    <a:pt x="3522980" y="144780"/>
                  </a:cubicBezTo>
                  <a:cubicBezTo>
                    <a:pt x="3529330" y="91440"/>
                    <a:pt x="3528060" y="67310"/>
                    <a:pt x="3524250" y="17780"/>
                  </a:cubicBezTo>
                  <a:cubicBezTo>
                    <a:pt x="3319780" y="0"/>
                    <a:pt x="3006090" y="97790"/>
                    <a:pt x="2715260" y="189230"/>
                  </a:cubicBezTo>
                  <a:cubicBezTo>
                    <a:pt x="2040890" y="401320"/>
                    <a:pt x="1228090" y="642620"/>
                    <a:pt x="845820" y="1018540"/>
                  </a:cubicBezTo>
                  <a:cubicBezTo>
                    <a:pt x="855980" y="1074420"/>
                    <a:pt x="839470" y="1146810"/>
                    <a:pt x="881380" y="1195070"/>
                  </a:cubicBezTo>
                  <a:cubicBezTo>
                    <a:pt x="741680" y="1271270"/>
                    <a:pt x="581660" y="1339850"/>
                    <a:pt x="445770" y="1418590"/>
                  </a:cubicBezTo>
                  <a:cubicBezTo>
                    <a:pt x="450850" y="1484630"/>
                    <a:pt x="485140" y="1553210"/>
                    <a:pt x="499110" y="1564640"/>
                  </a:cubicBezTo>
                  <a:cubicBezTo>
                    <a:pt x="454660" y="1588770"/>
                    <a:pt x="523240" y="1570990"/>
                    <a:pt x="520700" y="1596390"/>
                  </a:cubicBezTo>
                  <a:cubicBezTo>
                    <a:pt x="501650" y="1605280"/>
                    <a:pt x="514350" y="1626870"/>
                    <a:pt x="486410" y="1633220"/>
                  </a:cubicBezTo>
                  <a:cubicBezTo>
                    <a:pt x="383540" y="1616710"/>
                    <a:pt x="269240" y="1696720"/>
                    <a:pt x="163830" y="1720850"/>
                  </a:cubicBezTo>
                  <a:cubicBezTo>
                    <a:pt x="160020" y="1737360"/>
                    <a:pt x="198120" y="1734820"/>
                    <a:pt x="173990" y="1748790"/>
                  </a:cubicBezTo>
                  <a:cubicBezTo>
                    <a:pt x="104140" y="1765300"/>
                    <a:pt x="96520" y="1802130"/>
                    <a:pt x="26670" y="1818640"/>
                  </a:cubicBezTo>
                  <a:cubicBezTo>
                    <a:pt x="24130" y="1833880"/>
                    <a:pt x="21590" y="1849120"/>
                    <a:pt x="25400" y="1866900"/>
                  </a:cubicBezTo>
                  <a:cubicBezTo>
                    <a:pt x="35560" y="1879600"/>
                    <a:pt x="96520" y="1864360"/>
                    <a:pt x="80010" y="1885950"/>
                  </a:cubicBezTo>
                  <a:cubicBezTo>
                    <a:pt x="43180" y="1898650"/>
                    <a:pt x="0" y="1894840"/>
                    <a:pt x="1270" y="1930400"/>
                  </a:cubicBezTo>
                  <a:cubicBezTo>
                    <a:pt x="21590" y="1953260"/>
                    <a:pt x="63500" y="1938020"/>
                    <a:pt x="74930" y="1974850"/>
                  </a:cubicBezTo>
                  <a:cubicBezTo>
                    <a:pt x="66040" y="1992630"/>
                    <a:pt x="38100" y="2002790"/>
                    <a:pt x="45720" y="2025650"/>
                  </a:cubicBezTo>
                  <a:cubicBezTo>
                    <a:pt x="105410" y="2024380"/>
                    <a:pt x="158750" y="2035810"/>
                    <a:pt x="220980" y="2032000"/>
                  </a:cubicBezTo>
                  <a:cubicBezTo>
                    <a:pt x="201930" y="2042160"/>
                    <a:pt x="236220" y="2065020"/>
                    <a:pt x="287020" y="2054860"/>
                  </a:cubicBezTo>
                  <a:cubicBezTo>
                    <a:pt x="284480" y="2072640"/>
                    <a:pt x="240030" y="2075180"/>
                    <a:pt x="243840" y="2094230"/>
                  </a:cubicBezTo>
                  <a:cubicBezTo>
                    <a:pt x="317500" y="2080260"/>
                    <a:pt x="337820" y="2052320"/>
                    <a:pt x="406400" y="2042160"/>
                  </a:cubicBezTo>
                  <a:cubicBezTo>
                    <a:pt x="360680" y="2078990"/>
                    <a:pt x="302260" y="2136140"/>
                    <a:pt x="245110" y="2148840"/>
                  </a:cubicBezTo>
                  <a:cubicBezTo>
                    <a:pt x="228600" y="2171700"/>
                    <a:pt x="234950" y="2202180"/>
                    <a:pt x="226060" y="2226310"/>
                  </a:cubicBezTo>
                  <a:cubicBezTo>
                    <a:pt x="210820" y="2221230"/>
                    <a:pt x="212090" y="2301240"/>
                    <a:pt x="251460" y="2320290"/>
                  </a:cubicBezTo>
                  <a:cubicBezTo>
                    <a:pt x="300990" y="2307590"/>
                    <a:pt x="412750" y="2313940"/>
                    <a:pt x="485140" y="2329180"/>
                  </a:cubicBezTo>
                  <a:cubicBezTo>
                    <a:pt x="480060" y="2343150"/>
                    <a:pt x="463550" y="2353310"/>
                    <a:pt x="472440" y="2373630"/>
                  </a:cubicBezTo>
                  <a:cubicBezTo>
                    <a:pt x="496570" y="2382520"/>
                    <a:pt x="554990" y="2331720"/>
                    <a:pt x="579120" y="2350770"/>
                  </a:cubicBezTo>
                  <a:cubicBezTo>
                    <a:pt x="614680" y="2363470"/>
                    <a:pt x="551180" y="2376170"/>
                    <a:pt x="568960" y="2401570"/>
                  </a:cubicBezTo>
                  <a:cubicBezTo>
                    <a:pt x="805180" y="2283460"/>
                    <a:pt x="994410" y="2261870"/>
                    <a:pt x="1234440" y="2204720"/>
                  </a:cubicBezTo>
                  <a:cubicBezTo>
                    <a:pt x="966470" y="2321560"/>
                    <a:pt x="604520" y="2636520"/>
                    <a:pt x="598170" y="2739390"/>
                  </a:cubicBezTo>
                  <a:cubicBezTo>
                    <a:pt x="631190" y="2739390"/>
                    <a:pt x="659130" y="2747010"/>
                    <a:pt x="689610" y="2753360"/>
                  </a:cubicBezTo>
                  <a:cubicBezTo>
                    <a:pt x="679450" y="2780030"/>
                    <a:pt x="664210" y="2805430"/>
                    <a:pt x="661670" y="2834640"/>
                  </a:cubicBezTo>
                  <a:cubicBezTo>
                    <a:pt x="678180" y="2805430"/>
                    <a:pt x="736600" y="2791460"/>
                    <a:pt x="741680" y="2844800"/>
                  </a:cubicBezTo>
                  <a:cubicBezTo>
                    <a:pt x="701040" y="2848610"/>
                    <a:pt x="701040" y="2861310"/>
                    <a:pt x="701040" y="2891790"/>
                  </a:cubicBezTo>
                  <a:cubicBezTo>
                    <a:pt x="742950" y="2896870"/>
                    <a:pt x="807720" y="2860040"/>
                    <a:pt x="828040" y="2899410"/>
                  </a:cubicBezTo>
                  <a:cubicBezTo>
                    <a:pt x="801370" y="2915920"/>
                    <a:pt x="791210" y="2900680"/>
                    <a:pt x="765810" y="2914650"/>
                  </a:cubicBezTo>
                  <a:cubicBezTo>
                    <a:pt x="767080" y="2940050"/>
                    <a:pt x="792480" y="2921000"/>
                    <a:pt x="801370" y="2933700"/>
                  </a:cubicBezTo>
                  <a:cubicBezTo>
                    <a:pt x="727710" y="2964180"/>
                    <a:pt x="731520" y="2975610"/>
                    <a:pt x="707390" y="3016250"/>
                  </a:cubicBezTo>
                  <a:cubicBezTo>
                    <a:pt x="687070" y="2983230"/>
                    <a:pt x="633730" y="3195320"/>
                    <a:pt x="676910" y="3192780"/>
                  </a:cubicBezTo>
                  <a:cubicBezTo>
                    <a:pt x="641350" y="3229610"/>
                    <a:pt x="709930" y="3208020"/>
                    <a:pt x="726440" y="3221990"/>
                  </a:cubicBezTo>
                  <a:cubicBezTo>
                    <a:pt x="711200" y="3248660"/>
                    <a:pt x="745490" y="3256280"/>
                    <a:pt x="749300" y="3284220"/>
                  </a:cubicBezTo>
                  <a:cubicBezTo>
                    <a:pt x="768350" y="3289300"/>
                    <a:pt x="805180" y="3262630"/>
                    <a:pt x="803910" y="3303270"/>
                  </a:cubicBezTo>
                  <a:cubicBezTo>
                    <a:pt x="767080" y="3307080"/>
                    <a:pt x="778510" y="3296920"/>
                    <a:pt x="753110" y="3322320"/>
                  </a:cubicBezTo>
                  <a:cubicBezTo>
                    <a:pt x="744220" y="3313430"/>
                    <a:pt x="725170" y="3304540"/>
                    <a:pt x="706120" y="3323590"/>
                  </a:cubicBezTo>
                  <a:cubicBezTo>
                    <a:pt x="720090" y="3350260"/>
                    <a:pt x="715010" y="3370580"/>
                    <a:pt x="712470" y="3392170"/>
                  </a:cubicBezTo>
                  <a:cubicBezTo>
                    <a:pt x="779780" y="3380740"/>
                    <a:pt x="732790" y="3403600"/>
                    <a:pt x="795020" y="3408680"/>
                  </a:cubicBezTo>
                  <a:cubicBezTo>
                    <a:pt x="814070" y="3431540"/>
                    <a:pt x="786130" y="3437890"/>
                    <a:pt x="782320" y="3453130"/>
                  </a:cubicBezTo>
                  <a:cubicBezTo>
                    <a:pt x="904240" y="3456940"/>
                    <a:pt x="967740" y="3507740"/>
                    <a:pt x="1071880" y="3531870"/>
                  </a:cubicBezTo>
                  <a:cubicBezTo>
                    <a:pt x="1071880" y="3554730"/>
                    <a:pt x="1090930" y="3545840"/>
                    <a:pt x="1093470" y="3563620"/>
                  </a:cubicBezTo>
                  <a:cubicBezTo>
                    <a:pt x="1291590" y="3540760"/>
                    <a:pt x="1422400" y="3562350"/>
                    <a:pt x="1651000" y="3492500"/>
                  </a:cubicBezTo>
                  <a:cubicBezTo>
                    <a:pt x="1623060" y="3467100"/>
                    <a:pt x="1544320" y="3487420"/>
                    <a:pt x="1529080" y="3474720"/>
                  </a:cubicBezTo>
                  <a:cubicBezTo>
                    <a:pt x="1684020" y="3409950"/>
                    <a:pt x="1873250" y="3387090"/>
                    <a:pt x="2058670" y="3350260"/>
                  </a:cubicBezTo>
                  <a:cubicBezTo>
                    <a:pt x="2236470" y="3315970"/>
                    <a:pt x="2411730" y="3327400"/>
                    <a:pt x="2586990" y="3249930"/>
                  </a:cubicBezTo>
                  <a:cubicBezTo>
                    <a:pt x="2628900" y="3266440"/>
                    <a:pt x="2661920" y="3234690"/>
                    <a:pt x="2701290" y="3223260"/>
                  </a:cubicBezTo>
                  <a:cubicBezTo>
                    <a:pt x="2907030" y="3161030"/>
                    <a:pt x="3168650" y="3111500"/>
                    <a:pt x="3371850" y="3094990"/>
                  </a:cubicBezTo>
                  <a:cubicBezTo>
                    <a:pt x="3407410" y="3092450"/>
                    <a:pt x="3448050" y="3072130"/>
                    <a:pt x="3464560" y="3060700"/>
                  </a:cubicBezTo>
                  <a:cubicBezTo>
                    <a:pt x="3530600" y="3070860"/>
                    <a:pt x="3644900" y="3027680"/>
                    <a:pt x="3704590" y="3011170"/>
                  </a:cubicBezTo>
                  <a:cubicBezTo>
                    <a:pt x="3702050" y="2999740"/>
                    <a:pt x="3691890" y="2987040"/>
                    <a:pt x="3703320" y="2980690"/>
                  </a:cubicBezTo>
                  <a:cubicBezTo>
                    <a:pt x="3785870" y="2961640"/>
                    <a:pt x="3902710" y="2941320"/>
                    <a:pt x="3978910" y="2895600"/>
                  </a:cubicBezTo>
                  <a:cubicBezTo>
                    <a:pt x="3968750" y="2890520"/>
                    <a:pt x="3947160" y="2904490"/>
                    <a:pt x="3945890" y="2884170"/>
                  </a:cubicBezTo>
                  <a:cubicBezTo>
                    <a:pt x="4018280" y="2866390"/>
                    <a:pt x="4107180" y="2858770"/>
                    <a:pt x="4175760" y="2830830"/>
                  </a:cubicBezTo>
                  <a:cubicBezTo>
                    <a:pt x="4161790" y="2828290"/>
                    <a:pt x="4146550" y="2828290"/>
                    <a:pt x="4133850" y="2821940"/>
                  </a:cubicBezTo>
                  <a:cubicBezTo>
                    <a:pt x="4218940" y="2757170"/>
                    <a:pt x="4254500" y="2725420"/>
                    <a:pt x="4371340" y="2711450"/>
                  </a:cubicBezTo>
                  <a:cubicBezTo>
                    <a:pt x="4362450" y="2673350"/>
                    <a:pt x="4389120" y="2649220"/>
                    <a:pt x="4448810" y="2635250"/>
                  </a:cubicBezTo>
                  <a:cubicBezTo>
                    <a:pt x="4465320" y="2612390"/>
                    <a:pt x="4414520" y="2621280"/>
                    <a:pt x="4433570" y="2593340"/>
                  </a:cubicBezTo>
                  <a:cubicBezTo>
                    <a:pt x="4645660" y="2565400"/>
                    <a:pt x="4704080" y="2374900"/>
                    <a:pt x="4801870" y="2268220"/>
                  </a:cubicBezTo>
                  <a:cubicBezTo>
                    <a:pt x="4805680" y="2264410"/>
                    <a:pt x="4822190" y="2254250"/>
                    <a:pt x="4824730" y="2251710"/>
                  </a:cubicBezTo>
                  <a:cubicBezTo>
                    <a:pt x="4959350" y="2170430"/>
                    <a:pt x="5125720" y="2159000"/>
                    <a:pt x="5228590" y="2047240"/>
                  </a:cubicBezTo>
                  <a:cubicBezTo>
                    <a:pt x="5267960" y="1962150"/>
                    <a:pt x="5372100" y="1854200"/>
                    <a:pt x="5256530" y="1784350"/>
                  </a:cubicBezTo>
                  <a:cubicBezTo>
                    <a:pt x="5269230" y="1766570"/>
                    <a:pt x="5262880" y="1742440"/>
                    <a:pt x="5250180" y="1715770"/>
                  </a:cubicBezTo>
                  <a:cubicBezTo>
                    <a:pt x="5198110" y="1729740"/>
                    <a:pt x="4958080" y="1682750"/>
                    <a:pt x="4904740" y="1661160"/>
                  </a:cubicBezTo>
                  <a:cubicBezTo>
                    <a:pt x="4916170" y="1634490"/>
                    <a:pt x="4892040" y="1607820"/>
                    <a:pt x="4898390" y="1592580"/>
                  </a:cubicBezTo>
                  <a:cubicBezTo>
                    <a:pt x="4947920" y="1590040"/>
                    <a:pt x="4961890" y="1570990"/>
                    <a:pt x="4991100" y="1559560"/>
                  </a:cubicBezTo>
                  <a:close/>
                </a:path>
              </a:pathLst>
            </a:custGeom>
            <a:solidFill>
              <a:srgbClr val="FF5400"/>
            </a:solidFill>
            <a:ln w="12700">
              <a:solidFill>
                <a:srgbClr val="000000"/>
              </a:solidFill>
            </a:ln>
          </p:spPr>
        </p:sp>
      </p:grpSp>
      <p:grpSp>
        <p:nvGrpSpPr>
          <p:cNvPr name="Group 14" id="14"/>
          <p:cNvGrpSpPr/>
          <p:nvPr/>
        </p:nvGrpSpPr>
        <p:grpSpPr>
          <a:xfrm rot="0">
            <a:off x="7102296" y="3828061"/>
            <a:ext cx="4022451" cy="2588972"/>
            <a:chOff x="0" y="0"/>
            <a:chExt cx="5513070" cy="3548380"/>
          </a:xfrm>
        </p:grpSpPr>
        <p:sp>
          <p:nvSpPr>
            <p:cNvPr name="Freeform 15" id="15"/>
            <p:cNvSpPr/>
            <p:nvPr/>
          </p:nvSpPr>
          <p:spPr>
            <a:xfrm flipH="false" flipV="false" rot="-1356000">
              <a:off x="156360" y="127359"/>
              <a:ext cx="5396799" cy="3152954"/>
            </a:xfrm>
            <a:custGeom>
              <a:avLst/>
              <a:gdLst/>
              <a:ahLst/>
              <a:cxnLst/>
              <a:rect r="r" b="b" t="t" l="l"/>
              <a:pathLst>
                <a:path h="3152954" w="5396799">
                  <a:moveTo>
                    <a:pt x="4749174" y="2292635"/>
                  </a:moveTo>
                  <a:cubicBezTo>
                    <a:pt x="4810232" y="2294666"/>
                    <a:pt x="4876676" y="2333329"/>
                    <a:pt x="4944770" y="2338287"/>
                  </a:cubicBezTo>
                  <a:cubicBezTo>
                    <a:pt x="5089455" y="2347616"/>
                    <a:pt x="5219083" y="2320412"/>
                    <a:pt x="5325649" y="2272604"/>
                  </a:cubicBezTo>
                  <a:cubicBezTo>
                    <a:pt x="5344083" y="2185358"/>
                    <a:pt x="5357939" y="2138852"/>
                    <a:pt x="5396798" y="2075241"/>
                  </a:cubicBezTo>
                  <a:cubicBezTo>
                    <a:pt x="5389371" y="2066646"/>
                    <a:pt x="5364070" y="2071247"/>
                    <a:pt x="5370706" y="2051999"/>
                  </a:cubicBezTo>
                  <a:cubicBezTo>
                    <a:pt x="5390812" y="1997089"/>
                    <a:pt x="5373315" y="1966420"/>
                    <a:pt x="5367727" y="1910444"/>
                  </a:cubicBezTo>
                  <a:cubicBezTo>
                    <a:pt x="5167732" y="1858834"/>
                    <a:pt x="4762702" y="1863566"/>
                    <a:pt x="4564060" y="1765747"/>
                  </a:cubicBezTo>
                  <a:cubicBezTo>
                    <a:pt x="4726607" y="1728861"/>
                    <a:pt x="4858372" y="1666780"/>
                    <a:pt x="4915379" y="1536439"/>
                  </a:cubicBezTo>
                  <a:cubicBezTo>
                    <a:pt x="4909220" y="1521494"/>
                    <a:pt x="4852352" y="1489569"/>
                    <a:pt x="4836330" y="1488402"/>
                  </a:cubicBezTo>
                  <a:cubicBezTo>
                    <a:pt x="4792162" y="1459012"/>
                    <a:pt x="4760977" y="1395132"/>
                    <a:pt x="4751097" y="1359380"/>
                  </a:cubicBezTo>
                  <a:cubicBezTo>
                    <a:pt x="4725797" y="1363980"/>
                    <a:pt x="4728136" y="1348446"/>
                    <a:pt x="4706644" y="1350505"/>
                  </a:cubicBezTo>
                  <a:cubicBezTo>
                    <a:pt x="4655520" y="1261818"/>
                    <a:pt x="4461120" y="1282694"/>
                    <a:pt x="4407359" y="1197037"/>
                  </a:cubicBezTo>
                  <a:cubicBezTo>
                    <a:pt x="4481090" y="1119053"/>
                    <a:pt x="4418354" y="1068177"/>
                    <a:pt x="4388829" y="1003612"/>
                  </a:cubicBezTo>
                  <a:cubicBezTo>
                    <a:pt x="4436675" y="938240"/>
                    <a:pt x="4409399" y="881490"/>
                    <a:pt x="4397842" y="796892"/>
                  </a:cubicBezTo>
                  <a:cubicBezTo>
                    <a:pt x="4338837" y="799844"/>
                    <a:pt x="4357484" y="764961"/>
                    <a:pt x="4373108" y="743952"/>
                  </a:cubicBezTo>
                  <a:cubicBezTo>
                    <a:pt x="4332368" y="739374"/>
                    <a:pt x="4315948" y="716032"/>
                    <a:pt x="4303825" y="688975"/>
                  </a:cubicBezTo>
                  <a:cubicBezTo>
                    <a:pt x="4222251" y="686659"/>
                    <a:pt x="4157277" y="660988"/>
                    <a:pt x="4098558" y="643424"/>
                  </a:cubicBezTo>
                  <a:cubicBezTo>
                    <a:pt x="3798611" y="554335"/>
                    <a:pt x="3409966" y="483349"/>
                    <a:pt x="3146653" y="388875"/>
                  </a:cubicBezTo>
                  <a:cubicBezTo>
                    <a:pt x="3425466" y="386629"/>
                    <a:pt x="3726669" y="436347"/>
                    <a:pt x="3937484" y="422304"/>
                  </a:cubicBezTo>
                  <a:cubicBezTo>
                    <a:pt x="3963844" y="375500"/>
                    <a:pt x="3971945" y="352735"/>
                    <a:pt x="3987462" y="305545"/>
                  </a:cubicBezTo>
                  <a:cubicBezTo>
                    <a:pt x="3805526" y="210553"/>
                    <a:pt x="3478344" y="180284"/>
                    <a:pt x="3174706" y="152938"/>
                  </a:cubicBezTo>
                  <a:cubicBezTo>
                    <a:pt x="2470616" y="89584"/>
                    <a:pt x="1627500" y="0"/>
                    <a:pt x="1130121" y="200148"/>
                  </a:cubicBezTo>
                  <a:cubicBezTo>
                    <a:pt x="1118026" y="255642"/>
                    <a:pt x="1074965" y="316128"/>
                    <a:pt x="1095110" y="376788"/>
                  </a:cubicBezTo>
                  <a:cubicBezTo>
                    <a:pt x="936854" y="393451"/>
                    <a:pt x="762767" y="395270"/>
                    <a:pt x="607053" y="415741"/>
                  </a:cubicBezTo>
                  <a:cubicBezTo>
                    <a:pt x="586364" y="478662"/>
                    <a:pt x="591666" y="555154"/>
                    <a:pt x="600171" y="571074"/>
                  </a:cubicBezTo>
                  <a:cubicBezTo>
                    <a:pt x="549861" y="576270"/>
                    <a:pt x="620007" y="586210"/>
                    <a:pt x="607901" y="608683"/>
                  </a:cubicBezTo>
                  <a:cubicBezTo>
                    <a:pt x="586898" y="609570"/>
                    <a:pt x="590326" y="634382"/>
                    <a:pt x="562091" y="629508"/>
                  </a:cubicBezTo>
                  <a:cubicBezTo>
                    <a:pt x="473465" y="574733"/>
                    <a:pt x="337195" y="604674"/>
                    <a:pt x="230606" y="586443"/>
                  </a:cubicBezTo>
                  <a:cubicBezTo>
                    <a:pt x="220744" y="600221"/>
                    <a:pt x="256894" y="612517"/>
                    <a:pt x="229249" y="616141"/>
                  </a:cubicBezTo>
                  <a:cubicBezTo>
                    <a:pt x="158418" y="604541"/>
                    <a:pt x="137229" y="635614"/>
                    <a:pt x="66398" y="624013"/>
                  </a:cubicBezTo>
                  <a:cubicBezTo>
                    <a:pt x="58197" y="637107"/>
                    <a:pt x="49995" y="650200"/>
                    <a:pt x="46680" y="668079"/>
                  </a:cubicBezTo>
                  <a:cubicBezTo>
                    <a:pt x="51179" y="683709"/>
                    <a:pt x="113314" y="693066"/>
                    <a:pt x="89775" y="706653"/>
                  </a:cubicBezTo>
                  <a:cubicBezTo>
                    <a:pt x="50893" y="704224"/>
                    <a:pt x="12493" y="684113"/>
                    <a:pt x="0" y="717430"/>
                  </a:cubicBezTo>
                  <a:cubicBezTo>
                    <a:pt x="9974" y="746344"/>
                    <a:pt x="54523" y="748380"/>
                    <a:pt x="50922" y="786774"/>
                  </a:cubicBezTo>
                  <a:cubicBezTo>
                    <a:pt x="35881" y="799772"/>
                    <a:pt x="6183" y="798415"/>
                    <a:pt x="4432" y="822448"/>
                  </a:cubicBezTo>
                  <a:cubicBezTo>
                    <a:pt x="60027" y="844214"/>
                    <a:pt x="104878" y="875265"/>
                    <a:pt x="163794" y="895662"/>
                  </a:cubicBezTo>
                  <a:cubicBezTo>
                    <a:pt x="142302" y="897721"/>
                    <a:pt x="165174" y="932003"/>
                    <a:pt x="215978" y="942145"/>
                  </a:cubicBezTo>
                  <a:cubicBezTo>
                    <a:pt x="206800" y="957584"/>
                    <a:pt x="164787" y="942847"/>
                    <a:pt x="160984" y="961898"/>
                  </a:cubicBezTo>
                  <a:cubicBezTo>
                    <a:pt x="234356" y="977308"/>
                    <a:pt x="263853" y="959323"/>
                    <a:pt x="331071" y="976298"/>
                  </a:cubicBezTo>
                  <a:cubicBezTo>
                    <a:pt x="274708" y="992730"/>
                    <a:pt x="198812" y="1023041"/>
                    <a:pt x="141170" y="1012803"/>
                  </a:cubicBezTo>
                  <a:cubicBezTo>
                    <a:pt x="117143" y="1027563"/>
                    <a:pt x="111292" y="1058142"/>
                    <a:pt x="93811" y="1077003"/>
                  </a:cubicBezTo>
                  <a:cubicBezTo>
                    <a:pt x="81694" y="1066456"/>
                    <a:pt x="52119" y="1140811"/>
                    <a:pt x="81145" y="1173527"/>
                  </a:cubicBezTo>
                  <a:cubicBezTo>
                    <a:pt x="131752" y="1180837"/>
                    <a:pt x="232490" y="1229648"/>
                    <a:pt x="293464" y="1271537"/>
                  </a:cubicBezTo>
                  <a:cubicBezTo>
                    <a:pt x="283406" y="1282482"/>
                    <a:pt x="264259" y="1285517"/>
                    <a:pt x="264658" y="1307693"/>
                  </a:cubicBezTo>
                  <a:cubicBezTo>
                    <a:pt x="283518" y="1325173"/>
                    <a:pt x="356974" y="1300725"/>
                    <a:pt x="371931" y="1327585"/>
                  </a:cubicBezTo>
                  <a:cubicBezTo>
                    <a:pt x="399879" y="1352975"/>
                    <a:pt x="336375" y="1340297"/>
                    <a:pt x="343029" y="1370580"/>
                  </a:cubicBezTo>
                  <a:cubicBezTo>
                    <a:pt x="606498" y="1352318"/>
                    <a:pt x="789494" y="1405106"/>
                    <a:pt x="1033055" y="1444587"/>
                  </a:cubicBezTo>
                  <a:cubicBezTo>
                    <a:pt x="740761" y="1449475"/>
                    <a:pt x="285568" y="1601154"/>
                    <a:pt x="240173" y="1693684"/>
                  </a:cubicBezTo>
                  <a:cubicBezTo>
                    <a:pt x="270657" y="1706373"/>
                    <a:pt x="293523" y="1724146"/>
                    <a:pt x="319223" y="1741721"/>
                  </a:cubicBezTo>
                  <a:cubicBezTo>
                    <a:pt x="299594" y="1762439"/>
                    <a:pt x="275763" y="1780032"/>
                    <a:pt x="262193" y="1806022"/>
                  </a:cubicBezTo>
                  <a:cubicBezTo>
                    <a:pt x="288660" y="1785400"/>
                    <a:pt x="347963" y="1794954"/>
                    <a:pt x="332154" y="1846150"/>
                  </a:cubicBezTo>
                  <a:cubicBezTo>
                    <a:pt x="293171" y="1834049"/>
                    <a:pt x="288290" y="1845774"/>
                    <a:pt x="276577" y="1873914"/>
                  </a:cubicBezTo>
                  <a:cubicBezTo>
                    <a:pt x="313317" y="1894709"/>
                    <a:pt x="387266" y="1885598"/>
                    <a:pt x="390896" y="1929754"/>
                  </a:cubicBezTo>
                  <a:cubicBezTo>
                    <a:pt x="359930" y="1934747"/>
                    <a:pt x="356406" y="1916773"/>
                    <a:pt x="327588" y="1919909"/>
                  </a:cubicBezTo>
                  <a:cubicBezTo>
                    <a:pt x="319000" y="1943847"/>
                    <a:pt x="349770" y="1936021"/>
                    <a:pt x="353097" y="1951162"/>
                  </a:cubicBezTo>
                  <a:cubicBezTo>
                    <a:pt x="273380" y="1950994"/>
                    <a:pt x="272505" y="1963011"/>
                    <a:pt x="234610" y="1991257"/>
                  </a:cubicBezTo>
                  <a:cubicBezTo>
                    <a:pt x="228540" y="1952963"/>
                    <a:pt x="97791" y="2128269"/>
                    <a:pt x="138631" y="2142518"/>
                  </a:cubicBezTo>
                  <a:cubicBezTo>
                    <a:pt x="91648" y="2162854"/>
                    <a:pt x="163259" y="2169277"/>
                    <a:pt x="173132" y="2188519"/>
                  </a:cubicBezTo>
                  <a:cubicBezTo>
                    <a:pt x="148813" y="2207284"/>
                    <a:pt x="177542" y="2227496"/>
                    <a:pt x="170322" y="2254755"/>
                  </a:cubicBezTo>
                  <a:cubicBezTo>
                    <a:pt x="185957" y="2266766"/>
                    <a:pt x="230208" y="2256297"/>
                    <a:pt x="213418" y="2293329"/>
                  </a:cubicBezTo>
                  <a:cubicBezTo>
                    <a:pt x="177952" y="2282693"/>
                    <a:pt x="192409" y="2277705"/>
                    <a:pt x="159198" y="2291394"/>
                  </a:cubicBezTo>
                  <a:cubicBezTo>
                    <a:pt x="154407" y="2279770"/>
                    <a:pt x="140236" y="2264242"/>
                    <a:pt x="115328" y="2274508"/>
                  </a:cubicBezTo>
                  <a:cubicBezTo>
                    <a:pt x="117976" y="2304499"/>
                    <a:pt x="105477" y="2321306"/>
                    <a:pt x="94836" y="2340262"/>
                  </a:cubicBezTo>
                  <a:cubicBezTo>
                    <a:pt x="161369" y="2355577"/>
                    <a:pt x="109203" y="2358623"/>
                    <a:pt x="164702" y="2387228"/>
                  </a:cubicBezTo>
                  <a:cubicBezTo>
                    <a:pt x="173504" y="2415653"/>
                    <a:pt x="145269" y="2410778"/>
                    <a:pt x="135895" y="2423384"/>
                  </a:cubicBezTo>
                  <a:cubicBezTo>
                    <a:pt x="246989" y="2473755"/>
                    <a:pt x="286090" y="2545057"/>
                    <a:pt x="372961" y="2607354"/>
                  </a:cubicBezTo>
                  <a:cubicBezTo>
                    <a:pt x="364175" y="2628459"/>
                    <a:pt x="385179" y="2627572"/>
                    <a:pt x="380691" y="2644963"/>
                  </a:cubicBezTo>
                  <a:cubicBezTo>
                    <a:pt x="572383" y="2699995"/>
                    <a:pt x="684851" y="2770197"/>
                    <a:pt x="922740" y="2793560"/>
                  </a:cubicBezTo>
                  <a:cubicBezTo>
                    <a:pt x="906706" y="2759374"/>
                    <a:pt x="826204" y="2747874"/>
                    <a:pt x="817015" y="2730292"/>
                  </a:cubicBezTo>
                  <a:cubicBezTo>
                    <a:pt x="984948" y="2730039"/>
                    <a:pt x="1168432" y="2781654"/>
                    <a:pt x="1353767" y="2818909"/>
                  </a:cubicBezTo>
                  <a:cubicBezTo>
                    <a:pt x="1531091" y="2855579"/>
                    <a:pt x="1688501" y="2933483"/>
                    <a:pt x="1880074" y="2929314"/>
                  </a:cubicBezTo>
                  <a:cubicBezTo>
                    <a:pt x="1912421" y="2960662"/>
                    <a:pt x="1955107" y="2944039"/>
                    <a:pt x="1995846" y="2948617"/>
                  </a:cubicBezTo>
                  <a:cubicBezTo>
                    <a:pt x="2209702" y="2970230"/>
                    <a:pt x="2470266" y="3025043"/>
                    <a:pt x="2664207" y="3087890"/>
                  </a:cubicBezTo>
                  <a:cubicBezTo>
                    <a:pt x="2698013" y="3099210"/>
                    <a:pt x="2743341" y="3096068"/>
                    <a:pt x="2762976" y="3091861"/>
                  </a:cubicBezTo>
                  <a:cubicBezTo>
                    <a:pt x="2820040" y="3126620"/>
                    <a:pt x="2942157" y="3130680"/>
                    <a:pt x="3003608" y="3138377"/>
                  </a:cubicBezTo>
                  <a:cubicBezTo>
                    <a:pt x="3005656" y="3126848"/>
                    <a:pt x="3001156" y="3111219"/>
                    <a:pt x="3014149" y="3109749"/>
                  </a:cubicBezTo>
                  <a:cubicBezTo>
                    <a:pt x="3097680" y="3123886"/>
                    <a:pt x="3213357" y="3150027"/>
                    <a:pt x="3301276" y="3137101"/>
                  </a:cubicBezTo>
                  <a:cubicBezTo>
                    <a:pt x="3293848" y="3128507"/>
                    <a:pt x="3268548" y="3133107"/>
                    <a:pt x="3275184" y="3113859"/>
                  </a:cubicBezTo>
                  <a:cubicBezTo>
                    <a:pt x="3348848" y="3125264"/>
                    <a:pt x="3433850" y="3152393"/>
                    <a:pt x="3507901" y="3152953"/>
                  </a:cubicBezTo>
                  <a:cubicBezTo>
                    <a:pt x="3495979" y="3145240"/>
                    <a:pt x="3481910" y="3139383"/>
                    <a:pt x="3472625" y="3128640"/>
                  </a:cubicBezTo>
                  <a:cubicBezTo>
                    <a:pt x="3576072" y="3101543"/>
                    <a:pt x="3621103" y="3085897"/>
                    <a:pt x="3734339" y="3117901"/>
                  </a:cubicBezTo>
                  <a:cubicBezTo>
                    <a:pt x="3740774" y="3079310"/>
                    <a:pt x="3774669" y="3067282"/>
                    <a:pt x="3835144" y="3077324"/>
                  </a:cubicBezTo>
                  <a:cubicBezTo>
                    <a:pt x="3859171" y="3062564"/>
                    <a:pt x="3808855" y="3051249"/>
                    <a:pt x="3837180" y="3032775"/>
                  </a:cubicBezTo>
                  <a:cubicBezTo>
                    <a:pt x="4043721" y="3088486"/>
                    <a:pt x="4170863" y="2935065"/>
                    <a:pt x="4302140" y="2874157"/>
                  </a:cubicBezTo>
                  <a:cubicBezTo>
                    <a:pt x="4307122" y="2872104"/>
                    <a:pt x="4326268" y="2869069"/>
                    <a:pt x="4329590" y="2867700"/>
                  </a:cubicBezTo>
                  <a:cubicBezTo>
                    <a:pt x="4485108" y="2844395"/>
                    <a:pt x="4643094" y="2897778"/>
                    <a:pt x="4781014" y="2834133"/>
                  </a:cubicBezTo>
                  <a:cubicBezTo>
                    <a:pt x="4850060" y="2770707"/>
                    <a:pt x="4987688" y="2711067"/>
                    <a:pt x="4907836" y="2602167"/>
                  </a:cubicBezTo>
                  <a:cubicBezTo>
                    <a:pt x="4926394" y="2590633"/>
                    <a:pt x="4929804" y="2565916"/>
                    <a:pt x="4928329" y="2536413"/>
                  </a:cubicBezTo>
                  <a:cubicBezTo>
                    <a:pt x="4874888" y="2529300"/>
                    <a:pt x="4671348" y="2393676"/>
                    <a:pt x="4630401" y="2353246"/>
                  </a:cubicBezTo>
                  <a:cubicBezTo>
                    <a:pt x="4651202" y="2333016"/>
                    <a:pt x="4639175" y="2299121"/>
                    <a:pt x="4650894" y="2287492"/>
                  </a:cubicBezTo>
                  <a:cubicBezTo>
                    <a:pt x="4697596" y="2304181"/>
                    <a:pt x="4717814" y="2291962"/>
                    <a:pt x="4749174" y="2292635"/>
                  </a:cubicBezTo>
                  <a:close/>
                </a:path>
              </a:pathLst>
            </a:custGeom>
            <a:blipFill>
              <a:blip r:embed="rId8"/>
              <a:stretch>
                <a:fillRect l="-20140" t="-62745" r="-1603" b="-44300"/>
              </a:stretch>
            </a:blipFill>
          </p:spPr>
        </p:sp>
      </p:grpSp>
      <p:grpSp>
        <p:nvGrpSpPr>
          <p:cNvPr name="Group 16" id="16"/>
          <p:cNvGrpSpPr/>
          <p:nvPr/>
        </p:nvGrpSpPr>
        <p:grpSpPr>
          <a:xfrm rot="0">
            <a:off x="11972900" y="3889017"/>
            <a:ext cx="4022451" cy="2588972"/>
            <a:chOff x="0" y="0"/>
            <a:chExt cx="5513070" cy="3548380"/>
          </a:xfrm>
        </p:grpSpPr>
        <p:sp>
          <p:nvSpPr>
            <p:cNvPr name="Freeform 17" id="17"/>
            <p:cNvSpPr/>
            <p:nvPr/>
          </p:nvSpPr>
          <p:spPr>
            <a:xfrm flipH="false" flipV="false" rot="0">
              <a:off x="-2540" y="-15240"/>
              <a:ext cx="5515610" cy="3563620"/>
            </a:xfrm>
            <a:custGeom>
              <a:avLst/>
              <a:gdLst/>
              <a:ahLst/>
              <a:cxnLst/>
              <a:rect r="r" b="b" t="t" l="l"/>
              <a:pathLst>
                <a:path h="3563620" w="5515610">
                  <a:moveTo>
                    <a:pt x="4991100" y="1559560"/>
                  </a:moveTo>
                  <a:cubicBezTo>
                    <a:pt x="5048250" y="1537970"/>
                    <a:pt x="5124450" y="1548130"/>
                    <a:pt x="5189220" y="1526540"/>
                  </a:cubicBezTo>
                  <a:cubicBezTo>
                    <a:pt x="5326380" y="1479550"/>
                    <a:pt x="5435600" y="1404620"/>
                    <a:pt x="5515610" y="1319530"/>
                  </a:cubicBezTo>
                  <a:cubicBezTo>
                    <a:pt x="5499100" y="1231900"/>
                    <a:pt x="5494020" y="1183640"/>
                    <a:pt x="5505450" y="1109980"/>
                  </a:cubicBezTo>
                  <a:cubicBezTo>
                    <a:pt x="5495290" y="1104900"/>
                    <a:pt x="5473700" y="1118870"/>
                    <a:pt x="5472430" y="1098550"/>
                  </a:cubicBezTo>
                  <a:cubicBezTo>
                    <a:pt x="5469890" y="1040130"/>
                    <a:pt x="5441950" y="1018540"/>
                    <a:pt x="5415280" y="969010"/>
                  </a:cubicBezTo>
                  <a:cubicBezTo>
                    <a:pt x="5210810" y="998220"/>
                    <a:pt x="4838700" y="1158240"/>
                    <a:pt x="4617720" y="1144270"/>
                  </a:cubicBezTo>
                  <a:cubicBezTo>
                    <a:pt x="4753610" y="1047750"/>
                    <a:pt x="4851400" y="939800"/>
                    <a:pt x="4853940" y="797560"/>
                  </a:cubicBezTo>
                  <a:cubicBezTo>
                    <a:pt x="4842510" y="786130"/>
                    <a:pt x="4777740" y="778510"/>
                    <a:pt x="4762500" y="783590"/>
                  </a:cubicBezTo>
                  <a:cubicBezTo>
                    <a:pt x="4710430" y="773430"/>
                    <a:pt x="4657090" y="726440"/>
                    <a:pt x="4634230" y="697230"/>
                  </a:cubicBezTo>
                  <a:cubicBezTo>
                    <a:pt x="4612640" y="711200"/>
                    <a:pt x="4608830" y="695960"/>
                    <a:pt x="4589780" y="706120"/>
                  </a:cubicBezTo>
                  <a:cubicBezTo>
                    <a:pt x="4508500" y="643890"/>
                    <a:pt x="4337050" y="737870"/>
                    <a:pt x="4254500" y="679450"/>
                  </a:cubicBezTo>
                  <a:cubicBezTo>
                    <a:pt x="4292600" y="579120"/>
                    <a:pt x="4215130" y="556260"/>
                    <a:pt x="4163060" y="508000"/>
                  </a:cubicBezTo>
                  <a:cubicBezTo>
                    <a:pt x="4182110" y="429260"/>
                    <a:pt x="4135120" y="387350"/>
                    <a:pt x="4091940" y="313690"/>
                  </a:cubicBezTo>
                  <a:cubicBezTo>
                    <a:pt x="4038600" y="339090"/>
                    <a:pt x="4042410" y="299720"/>
                    <a:pt x="4048760" y="274320"/>
                  </a:cubicBezTo>
                  <a:cubicBezTo>
                    <a:pt x="4009390" y="285750"/>
                    <a:pt x="3985260" y="270510"/>
                    <a:pt x="3963670" y="250190"/>
                  </a:cubicBezTo>
                  <a:cubicBezTo>
                    <a:pt x="3887470" y="279400"/>
                    <a:pt x="3817620" y="280670"/>
                    <a:pt x="3756660" y="287020"/>
                  </a:cubicBezTo>
                  <a:cubicBezTo>
                    <a:pt x="3445510" y="320040"/>
                    <a:pt x="3059430" y="403860"/>
                    <a:pt x="2780030" y="417830"/>
                  </a:cubicBezTo>
                  <a:cubicBezTo>
                    <a:pt x="3036570" y="308610"/>
                    <a:pt x="3333750" y="238760"/>
                    <a:pt x="3522980" y="144780"/>
                  </a:cubicBezTo>
                  <a:cubicBezTo>
                    <a:pt x="3529330" y="91440"/>
                    <a:pt x="3528060" y="67310"/>
                    <a:pt x="3524250" y="17780"/>
                  </a:cubicBezTo>
                  <a:cubicBezTo>
                    <a:pt x="3319780" y="0"/>
                    <a:pt x="3006090" y="97790"/>
                    <a:pt x="2715260" y="189230"/>
                  </a:cubicBezTo>
                  <a:cubicBezTo>
                    <a:pt x="2040890" y="401320"/>
                    <a:pt x="1228090" y="642620"/>
                    <a:pt x="845820" y="1018540"/>
                  </a:cubicBezTo>
                  <a:cubicBezTo>
                    <a:pt x="855980" y="1074420"/>
                    <a:pt x="839470" y="1146810"/>
                    <a:pt x="881380" y="1195070"/>
                  </a:cubicBezTo>
                  <a:cubicBezTo>
                    <a:pt x="741680" y="1271270"/>
                    <a:pt x="581660" y="1339850"/>
                    <a:pt x="445770" y="1418590"/>
                  </a:cubicBezTo>
                  <a:cubicBezTo>
                    <a:pt x="450850" y="1484630"/>
                    <a:pt x="485140" y="1553210"/>
                    <a:pt x="499110" y="1564640"/>
                  </a:cubicBezTo>
                  <a:cubicBezTo>
                    <a:pt x="454660" y="1588770"/>
                    <a:pt x="523240" y="1570990"/>
                    <a:pt x="520700" y="1596390"/>
                  </a:cubicBezTo>
                  <a:cubicBezTo>
                    <a:pt x="501650" y="1605280"/>
                    <a:pt x="514350" y="1626870"/>
                    <a:pt x="486410" y="1633220"/>
                  </a:cubicBezTo>
                  <a:cubicBezTo>
                    <a:pt x="383540" y="1616710"/>
                    <a:pt x="269240" y="1696720"/>
                    <a:pt x="163830" y="1720850"/>
                  </a:cubicBezTo>
                  <a:cubicBezTo>
                    <a:pt x="160020" y="1737360"/>
                    <a:pt x="198120" y="1734820"/>
                    <a:pt x="173990" y="1748790"/>
                  </a:cubicBezTo>
                  <a:cubicBezTo>
                    <a:pt x="104140" y="1765300"/>
                    <a:pt x="96520" y="1802130"/>
                    <a:pt x="26670" y="1818640"/>
                  </a:cubicBezTo>
                  <a:cubicBezTo>
                    <a:pt x="24130" y="1833880"/>
                    <a:pt x="21590" y="1849120"/>
                    <a:pt x="25400" y="1866900"/>
                  </a:cubicBezTo>
                  <a:cubicBezTo>
                    <a:pt x="35560" y="1879600"/>
                    <a:pt x="96520" y="1864360"/>
                    <a:pt x="80010" y="1885950"/>
                  </a:cubicBezTo>
                  <a:cubicBezTo>
                    <a:pt x="43180" y="1898650"/>
                    <a:pt x="0" y="1894840"/>
                    <a:pt x="1270" y="1930400"/>
                  </a:cubicBezTo>
                  <a:cubicBezTo>
                    <a:pt x="21590" y="1953260"/>
                    <a:pt x="63500" y="1938020"/>
                    <a:pt x="74930" y="1974850"/>
                  </a:cubicBezTo>
                  <a:cubicBezTo>
                    <a:pt x="66040" y="1992630"/>
                    <a:pt x="38100" y="2002790"/>
                    <a:pt x="45720" y="2025650"/>
                  </a:cubicBezTo>
                  <a:cubicBezTo>
                    <a:pt x="105410" y="2024380"/>
                    <a:pt x="158750" y="2035810"/>
                    <a:pt x="220980" y="2032000"/>
                  </a:cubicBezTo>
                  <a:cubicBezTo>
                    <a:pt x="201930" y="2042160"/>
                    <a:pt x="236220" y="2065020"/>
                    <a:pt x="287020" y="2054860"/>
                  </a:cubicBezTo>
                  <a:cubicBezTo>
                    <a:pt x="284480" y="2072640"/>
                    <a:pt x="240030" y="2075180"/>
                    <a:pt x="243840" y="2094230"/>
                  </a:cubicBezTo>
                  <a:cubicBezTo>
                    <a:pt x="317500" y="2080260"/>
                    <a:pt x="337820" y="2052320"/>
                    <a:pt x="406400" y="2042160"/>
                  </a:cubicBezTo>
                  <a:cubicBezTo>
                    <a:pt x="360680" y="2078990"/>
                    <a:pt x="302260" y="2136140"/>
                    <a:pt x="245110" y="2148840"/>
                  </a:cubicBezTo>
                  <a:cubicBezTo>
                    <a:pt x="228600" y="2171700"/>
                    <a:pt x="234950" y="2202180"/>
                    <a:pt x="226060" y="2226310"/>
                  </a:cubicBezTo>
                  <a:cubicBezTo>
                    <a:pt x="210820" y="2221230"/>
                    <a:pt x="212090" y="2301240"/>
                    <a:pt x="251460" y="2320290"/>
                  </a:cubicBezTo>
                  <a:cubicBezTo>
                    <a:pt x="300990" y="2307590"/>
                    <a:pt x="412750" y="2313940"/>
                    <a:pt x="485140" y="2329180"/>
                  </a:cubicBezTo>
                  <a:cubicBezTo>
                    <a:pt x="480060" y="2343150"/>
                    <a:pt x="463550" y="2353310"/>
                    <a:pt x="472440" y="2373630"/>
                  </a:cubicBezTo>
                  <a:cubicBezTo>
                    <a:pt x="496570" y="2382520"/>
                    <a:pt x="554990" y="2331720"/>
                    <a:pt x="579120" y="2350770"/>
                  </a:cubicBezTo>
                  <a:cubicBezTo>
                    <a:pt x="614680" y="2363470"/>
                    <a:pt x="551180" y="2376170"/>
                    <a:pt x="568960" y="2401570"/>
                  </a:cubicBezTo>
                  <a:cubicBezTo>
                    <a:pt x="805180" y="2283460"/>
                    <a:pt x="994410" y="2261870"/>
                    <a:pt x="1234440" y="2204720"/>
                  </a:cubicBezTo>
                  <a:cubicBezTo>
                    <a:pt x="966470" y="2321560"/>
                    <a:pt x="604520" y="2636520"/>
                    <a:pt x="598170" y="2739390"/>
                  </a:cubicBezTo>
                  <a:cubicBezTo>
                    <a:pt x="631190" y="2739390"/>
                    <a:pt x="659130" y="2747010"/>
                    <a:pt x="689610" y="2753360"/>
                  </a:cubicBezTo>
                  <a:cubicBezTo>
                    <a:pt x="679450" y="2780030"/>
                    <a:pt x="664210" y="2805430"/>
                    <a:pt x="661670" y="2834640"/>
                  </a:cubicBezTo>
                  <a:cubicBezTo>
                    <a:pt x="678180" y="2805430"/>
                    <a:pt x="736600" y="2791460"/>
                    <a:pt x="741680" y="2844800"/>
                  </a:cubicBezTo>
                  <a:cubicBezTo>
                    <a:pt x="701040" y="2848610"/>
                    <a:pt x="701040" y="2861310"/>
                    <a:pt x="701040" y="2891790"/>
                  </a:cubicBezTo>
                  <a:cubicBezTo>
                    <a:pt x="742950" y="2896870"/>
                    <a:pt x="807720" y="2860040"/>
                    <a:pt x="828040" y="2899410"/>
                  </a:cubicBezTo>
                  <a:cubicBezTo>
                    <a:pt x="801370" y="2915920"/>
                    <a:pt x="791210" y="2900680"/>
                    <a:pt x="765810" y="2914650"/>
                  </a:cubicBezTo>
                  <a:cubicBezTo>
                    <a:pt x="767080" y="2940050"/>
                    <a:pt x="792480" y="2921000"/>
                    <a:pt x="801370" y="2933700"/>
                  </a:cubicBezTo>
                  <a:cubicBezTo>
                    <a:pt x="727710" y="2964180"/>
                    <a:pt x="731520" y="2975610"/>
                    <a:pt x="707390" y="3016250"/>
                  </a:cubicBezTo>
                  <a:cubicBezTo>
                    <a:pt x="687070" y="2983230"/>
                    <a:pt x="633730" y="3195320"/>
                    <a:pt x="676910" y="3192780"/>
                  </a:cubicBezTo>
                  <a:cubicBezTo>
                    <a:pt x="641350" y="3229610"/>
                    <a:pt x="709930" y="3208020"/>
                    <a:pt x="726440" y="3221990"/>
                  </a:cubicBezTo>
                  <a:cubicBezTo>
                    <a:pt x="711200" y="3248660"/>
                    <a:pt x="745490" y="3256280"/>
                    <a:pt x="749300" y="3284220"/>
                  </a:cubicBezTo>
                  <a:cubicBezTo>
                    <a:pt x="768350" y="3289300"/>
                    <a:pt x="805180" y="3262630"/>
                    <a:pt x="803910" y="3303270"/>
                  </a:cubicBezTo>
                  <a:cubicBezTo>
                    <a:pt x="767080" y="3307080"/>
                    <a:pt x="778510" y="3296920"/>
                    <a:pt x="753110" y="3322320"/>
                  </a:cubicBezTo>
                  <a:cubicBezTo>
                    <a:pt x="744220" y="3313430"/>
                    <a:pt x="725170" y="3304540"/>
                    <a:pt x="706120" y="3323590"/>
                  </a:cubicBezTo>
                  <a:cubicBezTo>
                    <a:pt x="720090" y="3350260"/>
                    <a:pt x="715010" y="3370580"/>
                    <a:pt x="712470" y="3392170"/>
                  </a:cubicBezTo>
                  <a:cubicBezTo>
                    <a:pt x="779780" y="3380740"/>
                    <a:pt x="732790" y="3403600"/>
                    <a:pt x="795020" y="3408680"/>
                  </a:cubicBezTo>
                  <a:cubicBezTo>
                    <a:pt x="814070" y="3431540"/>
                    <a:pt x="786130" y="3437890"/>
                    <a:pt x="782320" y="3453130"/>
                  </a:cubicBezTo>
                  <a:cubicBezTo>
                    <a:pt x="904240" y="3456940"/>
                    <a:pt x="967740" y="3507740"/>
                    <a:pt x="1071880" y="3531870"/>
                  </a:cubicBezTo>
                  <a:cubicBezTo>
                    <a:pt x="1071880" y="3554730"/>
                    <a:pt x="1090930" y="3545840"/>
                    <a:pt x="1093470" y="3563620"/>
                  </a:cubicBezTo>
                  <a:cubicBezTo>
                    <a:pt x="1291590" y="3540760"/>
                    <a:pt x="1422400" y="3562350"/>
                    <a:pt x="1651000" y="3492500"/>
                  </a:cubicBezTo>
                  <a:cubicBezTo>
                    <a:pt x="1623060" y="3467100"/>
                    <a:pt x="1544320" y="3487420"/>
                    <a:pt x="1529080" y="3474720"/>
                  </a:cubicBezTo>
                  <a:cubicBezTo>
                    <a:pt x="1684020" y="3409950"/>
                    <a:pt x="1873250" y="3387090"/>
                    <a:pt x="2058670" y="3350260"/>
                  </a:cubicBezTo>
                  <a:cubicBezTo>
                    <a:pt x="2236470" y="3315970"/>
                    <a:pt x="2411730" y="3327400"/>
                    <a:pt x="2586990" y="3249930"/>
                  </a:cubicBezTo>
                  <a:cubicBezTo>
                    <a:pt x="2628900" y="3266440"/>
                    <a:pt x="2661920" y="3234690"/>
                    <a:pt x="2701290" y="3223260"/>
                  </a:cubicBezTo>
                  <a:cubicBezTo>
                    <a:pt x="2907030" y="3161030"/>
                    <a:pt x="3168650" y="3111500"/>
                    <a:pt x="3371850" y="3094990"/>
                  </a:cubicBezTo>
                  <a:cubicBezTo>
                    <a:pt x="3407410" y="3092450"/>
                    <a:pt x="3448050" y="3072130"/>
                    <a:pt x="3464560" y="3060700"/>
                  </a:cubicBezTo>
                  <a:cubicBezTo>
                    <a:pt x="3530600" y="3070860"/>
                    <a:pt x="3644900" y="3027680"/>
                    <a:pt x="3704590" y="3011170"/>
                  </a:cubicBezTo>
                  <a:cubicBezTo>
                    <a:pt x="3702050" y="2999740"/>
                    <a:pt x="3691890" y="2987040"/>
                    <a:pt x="3703320" y="2980690"/>
                  </a:cubicBezTo>
                  <a:cubicBezTo>
                    <a:pt x="3785870" y="2961640"/>
                    <a:pt x="3902710" y="2941320"/>
                    <a:pt x="3978910" y="2895600"/>
                  </a:cubicBezTo>
                  <a:cubicBezTo>
                    <a:pt x="3968750" y="2890520"/>
                    <a:pt x="3947160" y="2904490"/>
                    <a:pt x="3945890" y="2884170"/>
                  </a:cubicBezTo>
                  <a:cubicBezTo>
                    <a:pt x="4018280" y="2866390"/>
                    <a:pt x="4107180" y="2858770"/>
                    <a:pt x="4175760" y="2830830"/>
                  </a:cubicBezTo>
                  <a:cubicBezTo>
                    <a:pt x="4161790" y="2828290"/>
                    <a:pt x="4146550" y="2828290"/>
                    <a:pt x="4133850" y="2821940"/>
                  </a:cubicBezTo>
                  <a:cubicBezTo>
                    <a:pt x="4218940" y="2757170"/>
                    <a:pt x="4254500" y="2725420"/>
                    <a:pt x="4371340" y="2711450"/>
                  </a:cubicBezTo>
                  <a:cubicBezTo>
                    <a:pt x="4362450" y="2673350"/>
                    <a:pt x="4389120" y="2649220"/>
                    <a:pt x="4448810" y="2635250"/>
                  </a:cubicBezTo>
                  <a:cubicBezTo>
                    <a:pt x="4465320" y="2612390"/>
                    <a:pt x="4414520" y="2621280"/>
                    <a:pt x="4433570" y="2593340"/>
                  </a:cubicBezTo>
                  <a:cubicBezTo>
                    <a:pt x="4645660" y="2565400"/>
                    <a:pt x="4704080" y="2374900"/>
                    <a:pt x="4801870" y="2268220"/>
                  </a:cubicBezTo>
                  <a:cubicBezTo>
                    <a:pt x="4805680" y="2264410"/>
                    <a:pt x="4822190" y="2254250"/>
                    <a:pt x="4824730" y="2251710"/>
                  </a:cubicBezTo>
                  <a:cubicBezTo>
                    <a:pt x="4959350" y="2170430"/>
                    <a:pt x="5125720" y="2159000"/>
                    <a:pt x="5228590" y="2047240"/>
                  </a:cubicBezTo>
                  <a:cubicBezTo>
                    <a:pt x="5267960" y="1962150"/>
                    <a:pt x="5372100" y="1854200"/>
                    <a:pt x="5256530" y="1784350"/>
                  </a:cubicBezTo>
                  <a:cubicBezTo>
                    <a:pt x="5269230" y="1766570"/>
                    <a:pt x="5262880" y="1742440"/>
                    <a:pt x="5250180" y="1715770"/>
                  </a:cubicBezTo>
                  <a:cubicBezTo>
                    <a:pt x="5198110" y="1729740"/>
                    <a:pt x="4958080" y="1682750"/>
                    <a:pt x="4904740" y="1661160"/>
                  </a:cubicBezTo>
                  <a:cubicBezTo>
                    <a:pt x="4916170" y="1634490"/>
                    <a:pt x="4892040" y="1607820"/>
                    <a:pt x="4898390" y="1592580"/>
                  </a:cubicBezTo>
                  <a:cubicBezTo>
                    <a:pt x="4947920" y="1590040"/>
                    <a:pt x="4961890" y="1570990"/>
                    <a:pt x="4991100" y="1559560"/>
                  </a:cubicBezTo>
                  <a:close/>
                </a:path>
              </a:pathLst>
            </a:custGeom>
            <a:solidFill>
              <a:srgbClr val="FF5400"/>
            </a:solidFill>
            <a:ln w="12700">
              <a:solidFill>
                <a:srgbClr val="000000"/>
              </a:solidFill>
            </a:ln>
          </p:spPr>
        </p:sp>
      </p:grpSp>
      <p:grpSp>
        <p:nvGrpSpPr>
          <p:cNvPr name="Group 18" id="18"/>
          <p:cNvGrpSpPr/>
          <p:nvPr/>
        </p:nvGrpSpPr>
        <p:grpSpPr>
          <a:xfrm rot="0">
            <a:off x="11911943" y="3828061"/>
            <a:ext cx="4022451" cy="2588972"/>
            <a:chOff x="0" y="0"/>
            <a:chExt cx="5513070" cy="3548380"/>
          </a:xfrm>
        </p:grpSpPr>
        <p:sp>
          <p:nvSpPr>
            <p:cNvPr name="Freeform 19" id="19"/>
            <p:cNvSpPr/>
            <p:nvPr/>
          </p:nvSpPr>
          <p:spPr>
            <a:xfrm flipH="false" flipV="false" rot="42000">
              <a:off x="-1049" y="-21964"/>
              <a:ext cx="5508169" cy="3590553"/>
            </a:xfrm>
            <a:custGeom>
              <a:avLst/>
              <a:gdLst/>
              <a:ahLst/>
              <a:cxnLst/>
              <a:rect r="r" b="b" t="t" l="l"/>
              <a:pathLst>
                <a:path h="3590553" w="5508169">
                  <a:moveTo>
                    <a:pt x="4986631" y="1539025"/>
                  </a:moveTo>
                  <a:cubicBezTo>
                    <a:pt x="5043513" y="1516738"/>
                    <a:pt x="5119832" y="1525966"/>
                    <a:pt x="5184333" y="1503587"/>
                  </a:cubicBezTo>
                  <a:cubicBezTo>
                    <a:pt x="5320909" y="1454924"/>
                    <a:pt x="5429205" y="1378666"/>
                    <a:pt x="5508170" y="1292605"/>
                  </a:cubicBezTo>
                  <a:cubicBezTo>
                    <a:pt x="5490590" y="1205183"/>
                    <a:pt x="5484921" y="1156988"/>
                    <a:pt x="5495450" y="1083194"/>
                  </a:cubicBezTo>
                  <a:cubicBezTo>
                    <a:pt x="5485229" y="1078239"/>
                    <a:pt x="5463811" y="1092472"/>
                    <a:pt x="5462293" y="1072169"/>
                  </a:cubicBezTo>
                  <a:cubicBezTo>
                    <a:pt x="5459040" y="1013784"/>
                    <a:pt x="5430838" y="992537"/>
                    <a:pt x="5403565" y="943336"/>
                  </a:cubicBezTo>
                  <a:cubicBezTo>
                    <a:pt x="5199467" y="975042"/>
                    <a:pt x="4829340" y="1139596"/>
                    <a:pt x="4608206" y="1128327"/>
                  </a:cubicBezTo>
                  <a:cubicBezTo>
                    <a:pt x="4742906" y="1030154"/>
                    <a:pt x="4839370" y="921018"/>
                    <a:pt x="4840172" y="778757"/>
                  </a:cubicBezTo>
                  <a:cubicBezTo>
                    <a:pt x="4828604" y="767468"/>
                    <a:pt x="4763745" y="760640"/>
                    <a:pt x="4748568" y="765905"/>
                  </a:cubicBezTo>
                  <a:cubicBezTo>
                    <a:pt x="4696378" y="756382"/>
                    <a:pt x="4642468" y="710047"/>
                    <a:pt x="4619253" y="681119"/>
                  </a:cubicBezTo>
                  <a:cubicBezTo>
                    <a:pt x="4597835" y="695352"/>
                    <a:pt x="4593839" y="680159"/>
                    <a:pt x="4574915" y="690551"/>
                  </a:cubicBezTo>
                  <a:cubicBezTo>
                    <a:pt x="4492881" y="629319"/>
                    <a:pt x="4322592" y="725386"/>
                    <a:pt x="4239334" y="667979"/>
                  </a:cubicBezTo>
                  <a:cubicBezTo>
                    <a:pt x="4276205" y="567191"/>
                    <a:pt x="4198462" y="545280"/>
                    <a:pt x="4145806" y="497659"/>
                  </a:cubicBezTo>
                  <a:cubicBezTo>
                    <a:pt x="4163893" y="418692"/>
                    <a:pt x="4116394" y="377360"/>
                    <a:pt x="4072318" y="304233"/>
                  </a:cubicBezTo>
                  <a:cubicBezTo>
                    <a:pt x="4019292" y="330282"/>
                    <a:pt x="4022621" y="290869"/>
                    <a:pt x="4028660" y="265393"/>
                  </a:cubicBezTo>
                  <a:cubicBezTo>
                    <a:pt x="3989433" y="277303"/>
                    <a:pt x="3965118" y="262359"/>
                    <a:pt x="3943281" y="242304"/>
                  </a:cubicBezTo>
                  <a:cubicBezTo>
                    <a:pt x="3867444" y="272443"/>
                    <a:pt x="3797615" y="274566"/>
                    <a:pt x="3736737" y="281661"/>
                  </a:cubicBezTo>
                  <a:cubicBezTo>
                    <a:pt x="3426014" y="318480"/>
                    <a:pt x="3040986" y="407010"/>
                    <a:pt x="2761778" y="424392"/>
                  </a:cubicBezTo>
                  <a:cubicBezTo>
                    <a:pt x="3016964" y="312046"/>
                    <a:pt x="3313269" y="238571"/>
                    <a:pt x="3501336" y="142286"/>
                  </a:cubicBezTo>
                  <a:cubicBezTo>
                    <a:pt x="3507034" y="88873"/>
                    <a:pt x="3505469" y="64760"/>
                    <a:pt x="3501055" y="15280"/>
                  </a:cubicBezTo>
                  <a:cubicBezTo>
                    <a:pt x="3296383" y="0"/>
                    <a:pt x="2983911" y="101615"/>
                    <a:pt x="2694220" y="196601"/>
                  </a:cubicBezTo>
                  <a:cubicBezTo>
                    <a:pt x="2022491" y="416914"/>
                    <a:pt x="1212700" y="668126"/>
                    <a:pt x="835051" y="1048688"/>
                  </a:cubicBezTo>
                  <a:cubicBezTo>
                    <a:pt x="845893" y="1104440"/>
                    <a:pt x="830269" y="1177026"/>
                    <a:pt x="872765" y="1224770"/>
                  </a:cubicBezTo>
                  <a:cubicBezTo>
                    <a:pt x="734007" y="1302671"/>
                    <a:pt x="574836" y="1373201"/>
                    <a:pt x="439918" y="1453595"/>
                  </a:cubicBezTo>
                  <a:cubicBezTo>
                    <a:pt x="445805" y="1519568"/>
                    <a:pt x="480930" y="1587724"/>
                    <a:pt x="495039" y="1598983"/>
                  </a:cubicBezTo>
                  <a:cubicBezTo>
                    <a:pt x="450887" y="1623654"/>
                    <a:pt x="519245" y="1605038"/>
                    <a:pt x="517015" y="1630467"/>
                  </a:cubicBezTo>
                  <a:cubicBezTo>
                    <a:pt x="498075" y="1639589"/>
                    <a:pt x="511038" y="1661022"/>
                    <a:pt x="483178" y="1667713"/>
                  </a:cubicBezTo>
                  <a:cubicBezTo>
                    <a:pt x="380114" y="1652461"/>
                    <a:pt x="266800" y="1733861"/>
                    <a:pt x="161692" y="1759277"/>
                  </a:cubicBezTo>
                  <a:cubicBezTo>
                    <a:pt x="158084" y="1775833"/>
                    <a:pt x="196150" y="1772827"/>
                    <a:pt x="172193" y="1787091"/>
                  </a:cubicBezTo>
                  <a:cubicBezTo>
                    <a:pt x="102550" y="1804453"/>
                    <a:pt x="95380" y="1841374"/>
                    <a:pt x="25737" y="1858736"/>
                  </a:cubicBezTo>
                  <a:cubicBezTo>
                    <a:pt x="23384" y="1874006"/>
                    <a:pt x="21030" y="1889275"/>
                    <a:pt x="25057" y="1907008"/>
                  </a:cubicBezTo>
                  <a:cubicBezTo>
                    <a:pt x="35371" y="1919583"/>
                    <a:pt x="96140" y="1903599"/>
                    <a:pt x="79895" y="1925389"/>
                  </a:cubicBezTo>
                  <a:cubicBezTo>
                    <a:pt x="43223" y="1938538"/>
                    <a:pt x="0" y="1935256"/>
                    <a:pt x="1704" y="1970798"/>
                  </a:cubicBezTo>
                  <a:cubicBezTo>
                    <a:pt x="22302" y="1993408"/>
                    <a:pt x="64023" y="1977657"/>
                    <a:pt x="75902" y="2014344"/>
                  </a:cubicBezTo>
                  <a:cubicBezTo>
                    <a:pt x="67230" y="2032232"/>
                    <a:pt x="39416" y="2042732"/>
                    <a:pt x="47315" y="2065498"/>
                  </a:cubicBezTo>
                  <a:cubicBezTo>
                    <a:pt x="106985" y="2063498"/>
                    <a:pt x="160460" y="2074276"/>
                    <a:pt x="222639" y="2069706"/>
                  </a:cubicBezTo>
                  <a:cubicBezTo>
                    <a:pt x="203715" y="2080098"/>
                    <a:pt x="238282" y="2102537"/>
                    <a:pt x="288954" y="2091757"/>
                  </a:cubicBezTo>
                  <a:cubicBezTo>
                    <a:pt x="286631" y="2109567"/>
                    <a:pt x="242215" y="2112650"/>
                    <a:pt x="246258" y="2131652"/>
                  </a:cubicBezTo>
                  <a:cubicBezTo>
                    <a:pt x="319742" y="2116783"/>
                    <a:pt x="339719" y="2088597"/>
                    <a:pt x="408170" y="2077600"/>
                  </a:cubicBezTo>
                  <a:cubicBezTo>
                    <a:pt x="362903" y="2114986"/>
                    <a:pt x="305185" y="2172845"/>
                    <a:pt x="248195" y="2186242"/>
                  </a:cubicBezTo>
                  <a:cubicBezTo>
                    <a:pt x="231965" y="2209302"/>
                    <a:pt x="238687" y="2239702"/>
                    <a:pt x="230093" y="2263939"/>
                  </a:cubicBezTo>
                  <a:cubicBezTo>
                    <a:pt x="214792" y="2259046"/>
                    <a:pt x="217039" y="2339034"/>
                    <a:pt x="256639" y="2357602"/>
                  </a:cubicBezTo>
                  <a:cubicBezTo>
                    <a:pt x="306010" y="2344298"/>
                    <a:pt x="417839" y="2349282"/>
                    <a:pt x="490410" y="2363636"/>
                  </a:cubicBezTo>
                  <a:cubicBezTo>
                    <a:pt x="485501" y="2377668"/>
                    <a:pt x="469117" y="2388029"/>
                    <a:pt x="478254" y="2408238"/>
                  </a:cubicBezTo>
                  <a:cubicBezTo>
                    <a:pt x="502491" y="2416833"/>
                    <a:pt x="560286" y="2365323"/>
                    <a:pt x="584647" y="2384077"/>
                  </a:cubicBezTo>
                  <a:cubicBezTo>
                    <a:pt x="620359" y="2396341"/>
                    <a:pt x="557019" y="2409816"/>
                    <a:pt x="575108" y="2434997"/>
                  </a:cubicBezTo>
                  <a:cubicBezTo>
                    <a:pt x="809868" y="2314010"/>
                    <a:pt x="998820" y="2290110"/>
                    <a:pt x="1238134" y="2230031"/>
                  </a:cubicBezTo>
                  <a:cubicBezTo>
                    <a:pt x="971611" y="2350137"/>
                    <a:pt x="613536" y="2669495"/>
                    <a:pt x="608443" y="2772435"/>
                  </a:cubicBezTo>
                  <a:cubicBezTo>
                    <a:pt x="641461" y="2772032"/>
                    <a:pt x="669492" y="2779310"/>
                    <a:pt x="700047" y="2785287"/>
                  </a:cubicBezTo>
                  <a:cubicBezTo>
                    <a:pt x="690214" y="2812079"/>
                    <a:pt x="675285" y="2837663"/>
                    <a:pt x="673102" y="2866902"/>
                  </a:cubicBezTo>
                  <a:cubicBezTo>
                    <a:pt x="689254" y="2837493"/>
                    <a:pt x="747499" y="2822810"/>
                    <a:pt x="753230" y="2876084"/>
                  </a:cubicBezTo>
                  <a:cubicBezTo>
                    <a:pt x="712640" y="2880390"/>
                    <a:pt x="712795" y="2893089"/>
                    <a:pt x="713168" y="2923567"/>
                  </a:cubicBezTo>
                  <a:cubicBezTo>
                    <a:pt x="755136" y="2928134"/>
                    <a:pt x="819452" y="2890516"/>
                    <a:pt x="840251" y="2929635"/>
                  </a:cubicBezTo>
                  <a:cubicBezTo>
                    <a:pt x="813785" y="2946469"/>
                    <a:pt x="803439" y="2931355"/>
                    <a:pt x="778212" y="2945634"/>
                  </a:cubicBezTo>
                  <a:cubicBezTo>
                    <a:pt x="779792" y="2971016"/>
                    <a:pt x="804958" y="2951658"/>
                    <a:pt x="814002" y="2964248"/>
                  </a:cubicBezTo>
                  <a:cubicBezTo>
                    <a:pt x="740720" y="2995626"/>
                    <a:pt x="744669" y="3007008"/>
                    <a:pt x="721038" y="3047940"/>
                  </a:cubicBezTo>
                  <a:cubicBezTo>
                    <a:pt x="700316" y="3015171"/>
                    <a:pt x="649571" y="3227896"/>
                    <a:pt x="692717" y="3224829"/>
                  </a:cubicBezTo>
                  <a:cubicBezTo>
                    <a:pt x="657609" y="3262091"/>
                    <a:pt x="725920" y="3239665"/>
                    <a:pt x="742600" y="3253432"/>
                  </a:cubicBezTo>
                  <a:cubicBezTo>
                    <a:pt x="727687" y="3280286"/>
                    <a:pt x="762067" y="3287487"/>
                    <a:pt x="766218" y="3315378"/>
                  </a:cubicBezTo>
                  <a:cubicBezTo>
                    <a:pt x="785329" y="3320225"/>
                    <a:pt x="821830" y="3293107"/>
                    <a:pt x="821057" y="3333759"/>
                  </a:cubicBezTo>
                  <a:cubicBezTo>
                    <a:pt x="784276" y="3338019"/>
                    <a:pt x="795581" y="3327720"/>
                    <a:pt x="770493" y="3353428"/>
                  </a:cubicBezTo>
                  <a:cubicBezTo>
                    <a:pt x="761495" y="3344648"/>
                    <a:pt x="742338" y="3335991"/>
                    <a:pt x="723522" y="3355273"/>
                  </a:cubicBezTo>
                  <a:cubicBezTo>
                    <a:pt x="737817" y="3381770"/>
                    <a:pt x="732986" y="3402151"/>
                    <a:pt x="730710" y="3423770"/>
                  </a:cubicBezTo>
                  <a:cubicBezTo>
                    <a:pt x="797875" y="3411518"/>
                    <a:pt x="751168" y="3434951"/>
                    <a:pt x="813455" y="3439270"/>
                  </a:cubicBezTo>
                  <a:cubicBezTo>
                    <a:pt x="832783" y="3461896"/>
                    <a:pt x="804923" y="3468587"/>
                    <a:pt x="801299" y="3483872"/>
                  </a:cubicBezTo>
                  <a:cubicBezTo>
                    <a:pt x="923257" y="3486192"/>
                    <a:pt x="987373" y="3536213"/>
                    <a:pt x="1091800" y="3559068"/>
                  </a:cubicBezTo>
                  <a:cubicBezTo>
                    <a:pt x="1092079" y="3581927"/>
                    <a:pt x="1111019" y="3572805"/>
                    <a:pt x="1113776" y="3590552"/>
                  </a:cubicBezTo>
                  <a:cubicBezTo>
                    <a:pt x="1311602" y="3565274"/>
                    <a:pt x="1442666" y="3585264"/>
                    <a:pt x="1670395" y="3512626"/>
                  </a:cubicBezTo>
                  <a:cubicBezTo>
                    <a:pt x="1642147" y="3487569"/>
                    <a:pt x="1563661" y="3508850"/>
                    <a:pt x="1548267" y="3496337"/>
                  </a:cubicBezTo>
                  <a:cubicBezTo>
                    <a:pt x="1702405" y="3429679"/>
                    <a:pt x="1891341" y="3404509"/>
                    <a:pt x="2076297" y="3365417"/>
                  </a:cubicBezTo>
                  <a:cubicBezTo>
                    <a:pt x="2253665" y="3328957"/>
                    <a:pt x="2429052" y="3338245"/>
                    <a:pt x="2603352" y="3258639"/>
                  </a:cubicBezTo>
                  <a:cubicBezTo>
                    <a:pt x="2645461" y="3274636"/>
                    <a:pt x="2678090" y="3242485"/>
                    <a:pt x="2717318" y="3230575"/>
                  </a:cubicBezTo>
                  <a:cubicBezTo>
                    <a:pt x="2922282" y="3165836"/>
                    <a:pt x="3183278" y="3113114"/>
                    <a:pt x="3386261" y="3094122"/>
                  </a:cubicBezTo>
                  <a:cubicBezTo>
                    <a:pt x="3421787" y="3091148"/>
                    <a:pt x="3462176" y="3070333"/>
                    <a:pt x="3478545" y="3058702"/>
                  </a:cubicBezTo>
                  <a:cubicBezTo>
                    <a:pt x="3544704" y="3068055"/>
                    <a:pt x="3658468" y="3023482"/>
                    <a:pt x="3717952" y="3006243"/>
                  </a:cubicBezTo>
                  <a:cubicBezTo>
                    <a:pt x="3715273" y="2994845"/>
                    <a:pt x="3704958" y="2982271"/>
                    <a:pt x="3716309" y="2975781"/>
                  </a:cubicBezTo>
                  <a:cubicBezTo>
                    <a:pt x="3798621" y="2955724"/>
                    <a:pt x="3915204" y="2933978"/>
                    <a:pt x="3990839" y="2887331"/>
                  </a:cubicBezTo>
                  <a:cubicBezTo>
                    <a:pt x="3980618" y="2882375"/>
                    <a:pt x="3959200" y="2896608"/>
                    <a:pt x="3957682" y="2876305"/>
                  </a:cubicBezTo>
                  <a:cubicBezTo>
                    <a:pt x="4029850" y="2857642"/>
                    <a:pt x="4118650" y="2848936"/>
                    <a:pt x="4186883" y="2820161"/>
                  </a:cubicBezTo>
                  <a:cubicBezTo>
                    <a:pt x="4172883" y="2817792"/>
                    <a:pt x="4157645" y="2817978"/>
                    <a:pt x="4144868" y="2811783"/>
                  </a:cubicBezTo>
                  <a:cubicBezTo>
                    <a:pt x="4229160" y="2745979"/>
                    <a:pt x="4264330" y="2713797"/>
                    <a:pt x="4380990" y="2698400"/>
                  </a:cubicBezTo>
                  <a:cubicBezTo>
                    <a:pt x="4371636" y="2660412"/>
                    <a:pt x="4398009" y="2635958"/>
                    <a:pt x="4457524" y="2621260"/>
                  </a:cubicBezTo>
                  <a:cubicBezTo>
                    <a:pt x="4473753" y="2598199"/>
                    <a:pt x="4423065" y="2607709"/>
                    <a:pt x="4441773" y="2579539"/>
                  </a:cubicBezTo>
                  <a:cubicBezTo>
                    <a:pt x="4653506" y="2549010"/>
                    <a:pt x="4709594" y="2357810"/>
                    <a:pt x="4806073" y="2249943"/>
                  </a:cubicBezTo>
                  <a:cubicBezTo>
                    <a:pt x="4809837" y="2246087"/>
                    <a:pt x="4826221" y="2235726"/>
                    <a:pt x="4828730" y="2233155"/>
                  </a:cubicBezTo>
                  <a:cubicBezTo>
                    <a:pt x="4962347" y="2150237"/>
                    <a:pt x="5128565" y="2136775"/>
                    <a:pt x="5230062" y="2023767"/>
                  </a:cubicBezTo>
                  <a:cubicBezTo>
                    <a:pt x="5268389" y="1938202"/>
                    <a:pt x="5371203" y="1828988"/>
                    <a:pt x="5254788" y="1760555"/>
                  </a:cubicBezTo>
                  <a:cubicBezTo>
                    <a:pt x="5267270" y="1742621"/>
                    <a:pt x="5260626" y="1718571"/>
                    <a:pt x="5247601" y="1692058"/>
                  </a:cubicBezTo>
                  <a:cubicBezTo>
                    <a:pt x="5195705" y="1706663"/>
                    <a:pt x="4955119" y="1662609"/>
                    <a:pt x="4901519" y="1641672"/>
                  </a:cubicBezTo>
                  <a:cubicBezTo>
                    <a:pt x="4912622" y="1614864"/>
                    <a:pt x="4888168" y="1588491"/>
                    <a:pt x="4894332" y="1573175"/>
                  </a:cubicBezTo>
                  <a:cubicBezTo>
                    <a:pt x="4943827" y="1570030"/>
                    <a:pt x="4957563" y="1550811"/>
                    <a:pt x="4986632" y="1539025"/>
                  </a:cubicBezTo>
                  <a:close/>
                </a:path>
              </a:pathLst>
            </a:custGeom>
            <a:blipFill>
              <a:blip r:embed="rId9"/>
              <a:stretch>
                <a:fillRect l="-38307" t="-94748" r="-2750" b="-30858"/>
              </a:stretch>
            </a:blipFill>
          </p:spPr>
        </p:sp>
      </p:grpSp>
      <p:sp>
        <p:nvSpPr>
          <p:cNvPr name="AutoShape 20" id="20"/>
          <p:cNvSpPr/>
          <p:nvPr/>
        </p:nvSpPr>
        <p:spPr>
          <a:xfrm flipV="true">
            <a:off x="8350263" y="3095318"/>
            <a:ext cx="1587474" cy="0"/>
          </a:xfrm>
          <a:prstGeom prst="line">
            <a:avLst/>
          </a:prstGeom>
          <a:ln cap="flat" w="19050">
            <a:solidFill>
              <a:srgbClr val="FF5400"/>
            </a:solidFill>
            <a:prstDash val="solid"/>
            <a:headEnd type="none" len="sm" w="sm"/>
            <a:tailEnd type="none" len="sm" w="sm"/>
          </a:ln>
        </p:spPr>
      </p:sp>
      <p:sp>
        <p:nvSpPr>
          <p:cNvPr name="Freeform 21" id="21"/>
          <p:cNvSpPr/>
          <p:nvPr/>
        </p:nvSpPr>
        <p:spPr>
          <a:xfrm flipH="true" flipV="true" rot="-467201">
            <a:off x="15071695" y="8744751"/>
            <a:ext cx="2781892" cy="1801275"/>
          </a:xfrm>
          <a:custGeom>
            <a:avLst/>
            <a:gdLst/>
            <a:ahLst/>
            <a:cxnLst/>
            <a:rect r="r" b="b" t="t" l="l"/>
            <a:pathLst>
              <a:path h="1801275" w="2781892">
                <a:moveTo>
                  <a:pt x="2781892" y="1801275"/>
                </a:moveTo>
                <a:lnTo>
                  <a:pt x="0" y="1801275"/>
                </a:lnTo>
                <a:lnTo>
                  <a:pt x="0" y="0"/>
                </a:lnTo>
                <a:lnTo>
                  <a:pt x="2781892" y="0"/>
                </a:lnTo>
                <a:lnTo>
                  <a:pt x="2781892" y="1801275"/>
                </a:lnTo>
                <a:close/>
              </a:path>
            </a:pathLst>
          </a:custGeom>
          <a:blipFill>
            <a:blip r:embed="rId10"/>
            <a:stretch>
              <a:fillRect l="0" t="0" r="0" b="0"/>
            </a:stretch>
          </a:blipFill>
        </p:spPr>
      </p:sp>
      <p:sp>
        <p:nvSpPr>
          <p:cNvPr name="Freeform 22" id="22"/>
          <p:cNvSpPr/>
          <p:nvPr/>
        </p:nvSpPr>
        <p:spPr>
          <a:xfrm flipH="false" flipV="false" rot="0">
            <a:off x="2791004" y="4129429"/>
            <a:ext cx="472717" cy="473704"/>
          </a:xfrm>
          <a:custGeom>
            <a:avLst/>
            <a:gdLst/>
            <a:ahLst/>
            <a:cxnLst/>
            <a:rect r="r" b="b" t="t" l="l"/>
            <a:pathLst>
              <a:path h="473704" w="472717">
                <a:moveTo>
                  <a:pt x="0" y="0"/>
                </a:moveTo>
                <a:lnTo>
                  <a:pt x="472717" y="0"/>
                </a:lnTo>
                <a:lnTo>
                  <a:pt x="472717" y="473705"/>
                </a:lnTo>
                <a:lnTo>
                  <a:pt x="0" y="473705"/>
                </a:lnTo>
                <a:lnTo>
                  <a:pt x="0" y="0"/>
                </a:lnTo>
                <a:close/>
              </a:path>
            </a:pathLst>
          </a:custGeom>
          <a:blipFill>
            <a:blip r:embed="rId11"/>
            <a:stretch>
              <a:fillRect l="0" t="0" r="0" b="0"/>
            </a:stretch>
          </a:blipFill>
        </p:spPr>
      </p:sp>
      <p:sp>
        <p:nvSpPr>
          <p:cNvPr name="Freeform 23" id="23"/>
          <p:cNvSpPr/>
          <p:nvPr/>
        </p:nvSpPr>
        <p:spPr>
          <a:xfrm flipH="false" flipV="false" rot="-5571063">
            <a:off x="15065026" y="3272148"/>
            <a:ext cx="1738738" cy="1859613"/>
          </a:xfrm>
          <a:custGeom>
            <a:avLst/>
            <a:gdLst/>
            <a:ahLst/>
            <a:cxnLst/>
            <a:rect r="r" b="b" t="t" l="l"/>
            <a:pathLst>
              <a:path h="1859613" w="1738738">
                <a:moveTo>
                  <a:pt x="0" y="0"/>
                </a:moveTo>
                <a:lnTo>
                  <a:pt x="1738738" y="0"/>
                </a:lnTo>
                <a:lnTo>
                  <a:pt x="1738738" y="1859613"/>
                </a:lnTo>
                <a:lnTo>
                  <a:pt x="0" y="1859613"/>
                </a:lnTo>
                <a:lnTo>
                  <a:pt x="0" y="0"/>
                </a:lnTo>
                <a:close/>
              </a:path>
            </a:pathLst>
          </a:custGeom>
          <a:blipFill>
            <a:blip r:embed="rId12"/>
            <a:stretch>
              <a:fillRect l="0" t="0" r="0" b="0"/>
            </a:stretch>
          </a:blipFill>
        </p:spPr>
      </p:sp>
      <p:sp>
        <p:nvSpPr>
          <p:cNvPr name="Freeform 24" id="24"/>
          <p:cNvSpPr/>
          <p:nvPr/>
        </p:nvSpPr>
        <p:spPr>
          <a:xfrm flipH="false" flipV="false" rot="0">
            <a:off x="3804623" y="-281222"/>
            <a:ext cx="1897490" cy="1686394"/>
          </a:xfrm>
          <a:custGeom>
            <a:avLst/>
            <a:gdLst/>
            <a:ahLst/>
            <a:cxnLst/>
            <a:rect r="r" b="b" t="t" l="l"/>
            <a:pathLst>
              <a:path h="1686394" w="1897490">
                <a:moveTo>
                  <a:pt x="0" y="0"/>
                </a:moveTo>
                <a:lnTo>
                  <a:pt x="1897490" y="0"/>
                </a:lnTo>
                <a:lnTo>
                  <a:pt x="1897490" y="1686394"/>
                </a:lnTo>
                <a:lnTo>
                  <a:pt x="0" y="1686394"/>
                </a:lnTo>
                <a:lnTo>
                  <a:pt x="0" y="0"/>
                </a:lnTo>
                <a:close/>
              </a:path>
            </a:pathLst>
          </a:custGeom>
          <a:blipFill>
            <a:blip r:embed="rId13"/>
            <a:stretch>
              <a:fillRect l="0" t="0" r="0" b="0"/>
            </a:stretch>
          </a:blipFill>
        </p:spPr>
      </p:sp>
      <p:sp>
        <p:nvSpPr>
          <p:cNvPr name="TextBox 25" id="25"/>
          <p:cNvSpPr txBox="true"/>
          <p:nvPr/>
        </p:nvSpPr>
        <p:spPr>
          <a:xfrm rot="0">
            <a:off x="1039108" y="453465"/>
            <a:ext cx="1926211" cy="198120"/>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Your Account</a:t>
            </a:r>
          </a:p>
        </p:txBody>
      </p:sp>
      <p:sp>
        <p:nvSpPr>
          <p:cNvPr name="TextBox 26" id="26"/>
          <p:cNvSpPr txBox="true"/>
          <p:nvPr/>
        </p:nvSpPr>
        <p:spPr>
          <a:xfrm rot="0">
            <a:off x="16055142" y="453465"/>
            <a:ext cx="9784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Contact</a:t>
            </a:r>
          </a:p>
        </p:txBody>
      </p:sp>
      <p:sp>
        <p:nvSpPr>
          <p:cNvPr name="TextBox 27" id="27"/>
          <p:cNvSpPr txBox="true"/>
          <p:nvPr/>
        </p:nvSpPr>
        <p:spPr>
          <a:xfrm rot="0">
            <a:off x="14499346" y="453465"/>
            <a:ext cx="1060497"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About Us</a:t>
            </a:r>
          </a:p>
        </p:txBody>
      </p:sp>
      <p:sp>
        <p:nvSpPr>
          <p:cNvPr name="TextBox 28" id="28"/>
          <p:cNvSpPr txBox="true"/>
          <p:nvPr/>
        </p:nvSpPr>
        <p:spPr>
          <a:xfrm rot="0">
            <a:off x="13268589" y="453465"/>
            <a:ext cx="735456"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Menu</a:t>
            </a:r>
          </a:p>
        </p:txBody>
      </p:sp>
      <p:sp>
        <p:nvSpPr>
          <p:cNvPr name="TextBox 29" id="29"/>
          <p:cNvSpPr txBox="true"/>
          <p:nvPr/>
        </p:nvSpPr>
        <p:spPr>
          <a:xfrm rot="0">
            <a:off x="12012830" y="453465"/>
            <a:ext cx="8097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Home</a:t>
            </a:r>
          </a:p>
        </p:txBody>
      </p:sp>
      <p:sp>
        <p:nvSpPr>
          <p:cNvPr name="TextBox 30" id="30"/>
          <p:cNvSpPr txBox="true"/>
          <p:nvPr/>
        </p:nvSpPr>
        <p:spPr>
          <a:xfrm rot="0">
            <a:off x="2997071" y="6831088"/>
            <a:ext cx="2735520" cy="540385"/>
          </a:xfrm>
          <a:prstGeom prst="rect">
            <a:avLst/>
          </a:prstGeom>
        </p:spPr>
        <p:txBody>
          <a:bodyPr anchor="t" rtlCol="false" tIns="0" lIns="0" bIns="0" rIns="0">
            <a:spAutoFit/>
          </a:bodyPr>
          <a:lstStyle/>
          <a:p>
            <a:pPr algn="ctr">
              <a:lnSpc>
                <a:spcPts val="2239"/>
              </a:lnSpc>
              <a:spcBef>
                <a:spcPct val="0"/>
              </a:spcBef>
            </a:pPr>
            <a:r>
              <a:rPr lang="en-US" b="true" sz="1599">
                <a:solidFill>
                  <a:srgbClr val="FF5400"/>
                </a:solidFill>
                <a:latin typeface="Open Sans Bold"/>
                <a:ea typeface="Open Sans Bold"/>
                <a:cs typeface="Open Sans Bold"/>
                <a:sym typeface="Open Sans Bold"/>
              </a:rPr>
              <a:t>User Review and Rating System</a:t>
            </a:r>
          </a:p>
        </p:txBody>
      </p:sp>
      <p:sp>
        <p:nvSpPr>
          <p:cNvPr name="TextBox 31" id="31"/>
          <p:cNvSpPr txBox="true"/>
          <p:nvPr/>
        </p:nvSpPr>
        <p:spPr>
          <a:xfrm rot="0">
            <a:off x="2809601" y="7685798"/>
            <a:ext cx="3049503" cy="1795145"/>
          </a:xfrm>
          <a:prstGeom prst="rect">
            <a:avLst/>
          </a:prstGeom>
        </p:spPr>
        <p:txBody>
          <a:bodyPr anchor="t" rtlCol="false" tIns="0" lIns="0" bIns="0" rIns="0">
            <a:spAutoFit/>
          </a:bodyPr>
          <a:lstStyle/>
          <a:p>
            <a:pPr algn="ctr">
              <a:lnSpc>
                <a:spcPts val="2379"/>
              </a:lnSpc>
              <a:spcBef>
                <a:spcPct val="0"/>
              </a:spcBef>
            </a:pPr>
            <a:r>
              <a:rPr lang="en-US" sz="1699">
                <a:solidFill>
                  <a:srgbClr val="FFFFFF"/>
                </a:solidFill>
                <a:latin typeface="Times New Roman"/>
                <a:ea typeface="Times New Roman"/>
                <a:cs typeface="Times New Roman"/>
                <a:sym typeface="Times New Roman"/>
              </a:rPr>
              <a:t>Allow customers to leave reviews and ratings for products and restaurants, fostering better feedback and aiding decision-making.</a:t>
            </a:r>
          </a:p>
          <a:p>
            <a:pPr algn="ctr">
              <a:lnSpc>
                <a:spcPts val="2379"/>
              </a:lnSpc>
              <a:spcBef>
                <a:spcPct val="0"/>
              </a:spcBef>
            </a:pPr>
          </a:p>
        </p:txBody>
      </p:sp>
      <p:sp>
        <p:nvSpPr>
          <p:cNvPr name="TextBox 32" id="32"/>
          <p:cNvSpPr txBox="true"/>
          <p:nvPr/>
        </p:nvSpPr>
        <p:spPr>
          <a:xfrm rot="0">
            <a:off x="8232236" y="6831088"/>
            <a:ext cx="2735520" cy="540385"/>
          </a:xfrm>
          <a:prstGeom prst="rect">
            <a:avLst/>
          </a:prstGeom>
        </p:spPr>
        <p:txBody>
          <a:bodyPr anchor="t" rtlCol="false" tIns="0" lIns="0" bIns="0" rIns="0">
            <a:spAutoFit/>
          </a:bodyPr>
          <a:lstStyle/>
          <a:p>
            <a:pPr algn="ctr">
              <a:lnSpc>
                <a:spcPts val="2239"/>
              </a:lnSpc>
              <a:spcBef>
                <a:spcPct val="0"/>
              </a:spcBef>
            </a:pPr>
            <a:r>
              <a:rPr lang="en-US" b="true" sz="1599">
                <a:solidFill>
                  <a:srgbClr val="FF5400"/>
                </a:solidFill>
                <a:latin typeface="Open Sans Bold"/>
                <a:ea typeface="Open Sans Bold"/>
                <a:cs typeface="Open Sans Bold"/>
                <a:sym typeface="Open Sans Bold"/>
              </a:rPr>
              <a:t>Payment Gateway Integration</a:t>
            </a:r>
          </a:p>
        </p:txBody>
      </p:sp>
      <p:sp>
        <p:nvSpPr>
          <p:cNvPr name="TextBox 33" id="33"/>
          <p:cNvSpPr txBox="true"/>
          <p:nvPr/>
        </p:nvSpPr>
        <p:spPr>
          <a:xfrm rot="0">
            <a:off x="12773356" y="6831088"/>
            <a:ext cx="2735520" cy="540385"/>
          </a:xfrm>
          <a:prstGeom prst="rect">
            <a:avLst/>
          </a:prstGeom>
        </p:spPr>
        <p:txBody>
          <a:bodyPr anchor="t" rtlCol="false" tIns="0" lIns="0" bIns="0" rIns="0">
            <a:spAutoFit/>
          </a:bodyPr>
          <a:lstStyle/>
          <a:p>
            <a:pPr algn="ctr">
              <a:lnSpc>
                <a:spcPts val="2239"/>
              </a:lnSpc>
              <a:spcBef>
                <a:spcPct val="0"/>
              </a:spcBef>
            </a:pPr>
            <a:r>
              <a:rPr lang="en-US" b="true" sz="1599">
                <a:solidFill>
                  <a:srgbClr val="FF5400"/>
                </a:solidFill>
                <a:latin typeface="Open Sans Bold"/>
                <a:ea typeface="Open Sans Bold"/>
                <a:cs typeface="Open Sans Bold"/>
                <a:sym typeface="Open Sans Bold"/>
              </a:rPr>
              <a:t>Multi-language and Currency Support</a:t>
            </a:r>
          </a:p>
        </p:txBody>
      </p:sp>
      <p:sp>
        <p:nvSpPr>
          <p:cNvPr name="TextBox 34" id="34"/>
          <p:cNvSpPr txBox="true"/>
          <p:nvPr/>
        </p:nvSpPr>
        <p:spPr>
          <a:xfrm rot="0">
            <a:off x="5859104" y="1838018"/>
            <a:ext cx="6051407" cy="962025"/>
          </a:xfrm>
          <a:prstGeom prst="rect">
            <a:avLst/>
          </a:prstGeom>
        </p:spPr>
        <p:txBody>
          <a:bodyPr anchor="t" rtlCol="false" tIns="0" lIns="0" bIns="0" rIns="0">
            <a:spAutoFit/>
          </a:bodyPr>
          <a:lstStyle/>
          <a:p>
            <a:pPr algn="ctr">
              <a:lnSpc>
                <a:spcPts val="6825"/>
              </a:lnSpc>
            </a:pPr>
            <a:r>
              <a:rPr lang="en-US" sz="6500">
                <a:solidFill>
                  <a:srgbClr val="FFFFFF"/>
                </a:solidFill>
                <a:latin typeface="Zuume Rough Bold"/>
                <a:ea typeface="Zuume Rough Bold"/>
                <a:cs typeface="Zuume Rough Bold"/>
                <a:sym typeface="Zuume Rough Bold"/>
              </a:rPr>
              <a:t>FUTURE ENHANCEMENTS</a:t>
            </a:r>
          </a:p>
        </p:txBody>
      </p:sp>
      <p:sp>
        <p:nvSpPr>
          <p:cNvPr name="TextBox 35" id="35"/>
          <p:cNvSpPr txBox="true"/>
          <p:nvPr/>
        </p:nvSpPr>
        <p:spPr>
          <a:xfrm rot="0">
            <a:off x="8075244" y="7685798"/>
            <a:ext cx="3049503" cy="1795145"/>
          </a:xfrm>
          <a:prstGeom prst="rect">
            <a:avLst/>
          </a:prstGeom>
        </p:spPr>
        <p:txBody>
          <a:bodyPr anchor="t" rtlCol="false" tIns="0" lIns="0" bIns="0" rIns="0">
            <a:spAutoFit/>
          </a:bodyPr>
          <a:lstStyle/>
          <a:p>
            <a:pPr algn="ctr">
              <a:lnSpc>
                <a:spcPts val="2379"/>
              </a:lnSpc>
              <a:spcBef>
                <a:spcPct val="0"/>
              </a:spcBef>
            </a:pPr>
            <a:r>
              <a:rPr lang="en-US" sz="1699">
                <a:solidFill>
                  <a:srgbClr val="FFFFFF"/>
                </a:solidFill>
                <a:latin typeface="Times New Roman"/>
                <a:ea typeface="Times New Roman"/>
                <a:cs typeface="Times New Roman"/>
                <a:sym typeface="Times New Roman"/>
              </a:rPr>
              <a:t>Integrate a secure payment gateway like Stripe or PayPal for direct in-app transactions, streamlining the ordering process.</a:t>
            </a:r>
          </a:p>
          <a:p>
            <a:pPr algn="ctr">
              <a:lnSpc>
                <a:spcPts val="2379"/>
              </a:lnSpc>
              <a:spcBef>
                <a:spcPct val="0"/>
              </a:spcBef>
            </a:pPr>
          </a:p>
        </p:txBody>
      </p:sp>
      <p:sp>
        <p:nvSpPr>
          <p:cNvPr name="TextBox 36" id="36"/>
          <p:cNvSpPr txBox="true"/>
          <p:nvPr/>
        </p:nvSpPr>
        <p:spPr>
          <a:xfrm rot="0">
            <a:off x="12459374" y="7685798"/>
            <a:ext cx="3049503" cy="1795145"/>
          </a:xfrm>
          <a:prstGeom prst="rect">
            <a:avLst/>
          </a:prstGeom>
        </p:spPr>
        <p:txBody>
          <a:bodyPr anchor="t" rtlCol="false" tIns="0" lIns="0" bIns="0" rIns="0">
            <a:spAutoFit/>
          </a:bodyPr>
          <a:lstStyle/>
          <a:p>
            <a:pPr algn="ctr">
              <a:lnSpc>
                <a:spcPts val="2379"/>
              </a:lnSpc>
              <a:spcBef>
                <a:spcPct val="0"/>
              </a:spcBef>
            </a:pPr>
            <a:r>
              <a:rPr lang="en-US" sz="1699">
                <a:solidFill>
                  <a:srgbClr val="FFFFFF"/>
                </a:solidFill>
                <a:latin typeface="Times New Roman"/>
                <a:ea typeface="Times New Roman"/>
                <a:cs typeface="Times New Roman"/>
                <a:sym typeface="Times New Roman"/>
              </a:rPr>
              <a:t>Enable language and currency changes based on user location or preferences, attracting international users and fostering inclusivity.</a:t>
            </a:r>
          </a:p>
          <a:p>
            <a:pPr algn="ctr">
              <a:lnSpc>
                <a:spcPts val="2379"/>
              </a:lnSpc>
              <a:spcBef>
                <a:spcPct val="0"/>
              </a:spcBef>
            </a:pP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0312" t="0" r="-20312" b="0"/>
            </a:stretch>
          </a:blipFill>
        </p:spPr>
      </p:sp>
      <p:sp>
        <p:nvSpPr>
          <p:cNvPr name="Freeform 3" id="3"/>
          <p:cNvSpPr/>
          <p:nvPr/>
        </p:nvSpPr>
        <p:spPr>
          <a:xfrm flipH="false" flipV="false" rot="0">
            <a:off x="17317402" y="443218"/>
            <a:ext cx="294663" cy="294663"/>
          </a:xfrm>
          <a:custGeom>
            <a:avLst/>
            <a:gdLst/>
            <a:ahLst/>
            <a:cxnLst/>
            <a:rect r="r" b="b" t="t" l="l"/>
            <a:pathLst>
              <a:path h="294663" w="294663">
                <a:moveTo>
                  <a:pt x="0" y="0"/>
                </a:moveTo>
                <a:lnTo>
                  <a:pt x="294664" y="0"/>
                </a:lnTo>
                <a:lnTo>
                  <a:pt x="294664" y="294664"/>
                </a:lnTo>
                <a:lnTo>
                  <a:pt x="0" y="29466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574084" y="397496"/>
            <a:ext cx="328958" cy="328958"/>
          </a:xfrm>
          <a:custGeom>
            <a:avLst/>
            <a:gdLst/>
            <a:ahLst/>
            <a:cxnLst/>
            <a:rect r="r" b="b" t="t" l="l"/>
            <a:pathLst>
              <a:path h="328958" w="328958">
                <a:moveTo>
                  <a:pt x="0" y="0"/>
                </a:moveTo>
                <a:lnTo>
                  <a:pt x="328958" y="0"/>
                </a:lnTo>
                <a:lnTo>
                  <a:pt x="328958" y="328958"/>
                </a:lnTo>
                <a:lnTo>
                  <a:pt x="0" y="32895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5" id="5"/>
          <p:cNvGrpSpPr/>
          <p:nvPr/>
        </p:nvGrpSpPr>
        <p:grpSpPr>
          <a:xfrm rot="0">
            <a:off x="18070965" y="8097878"/>
            <a:ext cx="434070" cy="1160422"/>
            <a:chOff x="0" y="0"/>
            <a:chExt cx="114323" cy="305626"/>
          </a:xfrm>
        </p:grpSpPr>
        <p:sp>
          <p:nvSpPr>
            <p:cNvPr name="Freeform 6" id="6"/>
            <p:cNvSpPr/>
            <p:nvPr/>
          </p:nvSpPr>
          <p:spPr>
            <a:xfrm flipH="false" flipV="false" rot="0">
              <a:off x="0" y="0"/>
              <a:ext cx="114323" cy="305626"/>
            </a:xfrm>
            <a:custGeom>
              <a:avLst/>
              <a:gdLst/>
              <a:ahLst/>
              <a:cxnLst/>
              <a:rect r="r" b="b" t="t" l="l"/>
              <a:pathLst>
                <a:path h="305626" w="114323">
                  <a:moveTo>
                    <a:pt x="57162" y="0"/>
                  </a:moveTo>
                  <a:lnTo>
                    <a:pt x="57162" y="0"/>
                  </a:lnTo>
                  <a:cubicBezTo>
                    <a:pt x="72322" y="0"/>
                    <a:pt x="86861" y="6022"/>
                    <a:pt x="97581" y="16742"/>
                  </a:cubicBezTo>
                  <a:cubicBezTo>
                    <a:pt x="108301" y="27462"/>
                    <a:pt x="114323" y="42001"/>
                    <a:pt x="114323" y="57162"/>
                  </a:cubicBezTo>
                  <a:lnTo>
                    <a:pt x="114323" y="248464"/>
                  </a:lnTo>
                  <a:cubicBezTo>
                    <a:pt x="114323" y="263624"/>
                    <a:pt x="108301" y="278164"/>
                    <a:pt x="97581" y="288883"/>
                  </a:cubicBezTo>
                  <a:cubicBezTo>
                    <a:pt x="86861" y="299603"/>
                    <a:pt x="72322" y="305626"/>
                    <a:pt x="57162" y="305626"/>
                  </a:cubicBezTo>
                  <a:lnTo>
                    <a:pt x="57162" y="305626"/>
                  </a:lnTo>
                  <a:cubicBezTo>
                    <a:pt x="42001" y="305626"/>
                    <a:pt x="27462" y="299603"/>
                    <a:pt x="16742" y="288883"/>
                  </a:cubicBezTo>
                  <a:cubicBezTo>
                    <a:pt x="6022" y="278164"/>
                    <a:pt x="0" y="263624"/>
                    <a:pt x="0" y="248464"/>
                  </a:cubicBezTo>
                  <a:lnTo>
                    <a:pt x="0" y="57162"/>
                  </a:lnTo>
                  <a:cubicBezTo>
                    <a:pt x="0" y="42001"/>
                    <a:pt x="6022" y="27462"/>
                    <a:pt x="16742" y="16742"/>
                  </a:cubicBezTo>
                  <a:cubicBezTo>
                    <a:pt x="27462" y="6022"/>
                    <a:pt x="42001" y="0"/>
                    <a:pt x="57162" y="0"/>
                  </a:cubicBezTo>
                  <a:close/>
                </a:path>
              </a:pathLst>
            </a:custGeom>
            <a:solidFill>
              <a:srgbClr val="FF5400"/>
            </a:solidFill>
          </p:spPr>
        </p:sp>
        <p:sp>
          <p:nvSpPr>
            <p:cNvPr name="TextBox 7" id="7"/>
            <p:cNvSpPr txBox="true"/>
            <p:nvPr/>
          </p:nvSpPr>
          <p:spPr>
            <a:xfrm>
              <a:off x="0" y="-38100"/>
              <a:ext cx="114323" cy="343726"/>
            </a:xfrm>
            <a:prstGeom prst="rect">
              <a:avLst/>
            </a:prstGeom>
          </p:spPr>
          <p:txBody>
            <a:bodyPr anchor="ctr" rtlCol="false" tIns="50800" lIns="50800" bIns="50800" rIns="50800"/>
            <a:lstStyle/>
            <a:p>
              <a:pPr algn="ctr">
                <a:lnSpc>
                  <a:spcPts val="2659"/>
                </a:lnSpc>
                <a:spcBef>
                  <a:spcPct val="0"/>
                </a:spcBef>
              </a:pPr>
            </a:p>
          </p:txBody>
        </p:sp>
      </p:grpSp>
      <p:sp>
        <p:nvSpPr>
          <p:cNvPr name="TextBox 8" id="8"/>
          <p:cNvSpPr txBox="true"/>
          <p:nvPr/>
        </p:nvSpPr>
        <p:spPr>
          <a:xfrm rot="0">
            <a:off x="1039108" y="453465"/>
            <a:ext cx="1926211" cy="198120"/>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Your Account</a:t>
            </a:r>
          </a:p>
        </p:txBody>
      </p:sp>
      <p:sp>
        <p:nvSpPr>
          <p:cNvPr name="TextBox 9" id="9"/>
          <p:cNvSpPr txBox="true"/>
          <p:nvPr/>
        </p:nvSpPr>
        <p:spPr>
          <a:xfrm rot="0">
            <a:off x="16055142" y="453465"/>
            <a:ext cx="9784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Contact</a:t>
            </a:r>
          </a:p>
        </p:txBody>
      </p:sp>
      <p:sp>
        <p:nvSpPr>
          <p:cNvPr name="TextBox 10" id="10"/>
          <p:cNvSpPr txBox="true"/>
          <p:nvPr/>
        </p:nvSpPr>
        <p:spPr>
          <a:xfrm rot="0">
            <a:off x="14499346" y="453465"/>
            <a:ext cx="1060497"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About Us</a:t>
            </a:r>
          </a:p>
        </p:txBody>
      </p:sp>
      <p:sp>
        <p:nvSpPr>
          <p:cNvPr name="TextBox 11" id="11"/>
          <p:cNvSpPr txBox="true"/>
          <p:nvPr/>
        </p:nvSpPr>
        <p:spPr>
          <a:xfrm rot="0">
            <a:off x="13268589" y="453465"/>
            <a:ext cx="735456"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Menu</a:t>
            </a:r>
          </a:p>
        </p:txBody>
      </p:sp>
      <p:sp>
        <p:nvSpPr>
          <p:cNvPr name="TextBox 12" id="12"/>
          <p:cNvSpPr txBox="true"/>
          <p:nvPr/>
        </p:nvSpPr>
        <p:spPr>
          <a:xfrm rot="0">
            <a:off x="12012830" y="453465"/>
            <a:ext cx="8097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Home</a:t>
            </a:r>
          </a:p>
        </p:txBody>
      </p:sp>
      <p:grpSp>
        <p:nvGrpSpPr>
          <p:cNvPr name="Group 13" id="13"/>
          <p:cNvGrpSpPr/>
          <p:nvPr/>
        </p:nvGrpSpPr>
        <p:grpSpPr>
          <a:xfrm rot="0">
            <a:off x="-1110874" y="1459587"/>
            <a:ext cx="11192867" cy="7204071"/>
            <a:chOff x="0" y="0"/>
            <a:chExt cx="5513070" cy="3548380"/>
          </a:xfrm>
        </p:grpSpPr>
        <p:sp>
          <p:nvSpPr>
            <p:cNvPr name="Freeform 14" id="14"/>
            <p:cNvSpPr/>
            <p:nvPr/>
          </p:nvSpPr>
          <p:spPr>
            <a:xfrm flipH="false" flipV="false" rot="0">
              <a:off x="-2540" y="-15240"/>
              <a:ext cx="5515610" cy="3563620"/>
            </a:xfrm>
            <a:custGeom>
              <a:avLst/>
              <a:gdLst/>
              <a:ahLst/>
              <a:cxnLst/>
              <a:rect r="r" b="b" t="t" l="l"/>
              <a:pathLst>
                <a:path h="3563620" w="5515610">
                  <a:moveTo>
                    <a:pt x="4991100" y="1559560"/>
                  </a:moveTo>
                  <a:cubicBezTo>
                    <a:pt x="5048250" y="1537970"/>
                    <a:pt x="5124450" y="1548130"/>
                    <a:pt x="5189220" y="1526540"/>
                  </a:cubicBezTo>
                  <a:cubicBezTo>
                    <a:pt x="5326380" y="1479550"/>
                    <a:pt x="5435600" y="1404620"/>
                    <a:pt x="5515610" y="1319530"/>
                  </a:cubicBezTo>
                  <a:cubicBezTo>
                    <a:pt x="5499100" y="1231900"/>
                    <a:pt x="5494020" y="1183640"/>
                    <a:pt x="5505450" y="1109980"/>
                  </a:cubicBezTo>
                  <a:cubicBezTo>
                    <a:pt x="5495290" y="1104900"/>
                    <a:pt x="5473700" y="1118870"/>
                    <a:pt x="5472430" y="1098550"/>
                  </a:cubicBezTo>
                  <a:cubicBezTo>
                    <a:pt x="5469890" y="1040130"/>
                    <a:pt x="5441950" y="1018540"/>
                    <a:pt x="5415280" y="969010"/>
                  </a:cubicBezTo>
                  <a:cubicBezTo>
                    <a:pt x="5210810" y="998220"/>
                    <a:pt x="4838700" y="1158240"/>
                    <a:pt x="4617720" y="1144270"/>
                  </a:cubicBezTo>
                  <a:cubicBezTo>
                    <a:pt x="4753610" y="1047750"/>
                    <a:pt x="4851400" y="939800"/>
                    <a:pt x="4853940" y="797560"/>
                  </a:cubicBezTo>
                  <a:cubicBezTo>
                    <a:pt x="4842510" y="786130"/>
                    <a:pt x="4777740" y="778510"/>
                    <a:pt x="4762500" y="783590"/>
                  </a:cubicBezTo>
                  <a:cubicBezTo>
                    <a:pt x="4710430" y="773430"/>
                    <a:pt x="4657090" y="726440"/>
                    <a:pt x="4634230" y="697230"/>
                  </a:cubicBezTo>
                  <a:cubicBezTo>
                    <a:pt x="4612640" y="711200"/>
                    <a:pt x="4608830" y="695960"/>
                    <a:pt x="4589780" y="706120"/>
                  </a:cubicBezTo>
                  <a:cubicBezTo>
                    <a:pt x="4508500" y="643890"/>
                    <a:pt x="4337050" y="737870"/>
                    <a:pt x="4254500" y="679450"/>
                  </a:cubicBezTo>
                  <a:cubicBezTo>
                    <a:pt x="4292600" y="579120"/>
                    <a:pt x="4215130" y="556260"/>
                    <a:pt x="4163060" y="508000"/>
                  </a:cubicBezTo>
                  <a:cubicBezTo>
                    <a:pt x="4182110" y="429260"/>
                    <a:pt x="4135120" y="387350"/>
                    <a:pt x="4091940" y="313690"/>
                  </a:cubicBezTo>
                  <a:cubicBezTo>
                    <a:pt x="4038600" y="339090"/>
                    <a:pt x="4042410" y="299720"/>
                    <a:pt x="4048760" y="274320"/>
                  </a:cubicBezTo>
                  <a:cubicBezTo>
                    <a:pt x="4009390" y="285750"/>
                    <a:pt x="3985260" y="270510"/>
                    <a:pt x="3963670" y="250190"/>
                  </a:cubicBezTo>
                  <a:cubicBezTo>
                    <a:pt x="3887470" y="279400"/>
                    <a:pt x="3817620" y="280670"/>
                    <a:pt x="3756660" y="287020"/>
                  </a:cubicBezTo>
                  <a:cubicBezTo>
                    <a:pt x="3445510" y="320040"/>
                    <a:pt x="3059430" y="403860"/>
                    <a:pt x="2780030" y="417830"/>
                  </a:cubicBezTo>
                  <a:cubicBezTo>
                    <a:pt x="3036570" y="308610"/>
                    <a:pt x="3333750" y="238760"/>
                    <a:pt x="3522980" y="144780"/>
                  </a:cubicBezTo>
                  <a:cubicBezTo>
                    <a:pt x="3529330" y="91440"/>
                    <a:pt x="3528060" y="67310"/>
                    <a:pt x="3524250" y="17780"/>
                  </a:cubicBezTo>
                  <a:cubicBezTo>
                    <a:pt x="3319780" y="0"/>
                    <a:pt x="3006090" y="97790"/>
                    <a:pt x="2715260" y="189230"/>
                  </a:cubicBezTo>
                  <a:cubicBezTo>
                    <a:pt x="2040890" y="401320"/>
                    <a:pt x="1228090" y="642620"/>
                    <a:pt x="845820" y="1018540"/>
                  </a:cubicBezTo>
                  <a:cubicBezTo>
                    <a:pt x="855980" y="1074420"/>
                    <a:pt x="839470" y="1146810"/>
                    <a:pt x="881380" y="1195070"/>
                  </a:cubicBezTo>
                  <a:cubicBezTo>
                    <a:pt x="741680" y="1271270"/>
                    <a:pt x="581660" y="1339850"/>
                    <a:pt x="445770" y="1418590"/>
                  </a:cubicBezTo>
                  <a:cubicBezTo>
                    <a:pt x="450850" y="1484630"/>
                    <a:pt x="485140" y="1553210"/>
                    <a:pt x="499110" y="1564640"/>
                  </a:cubicBezTo>
                  <a:cubicBezTo>
                    <a:pt x="454660" y="1588770"/>
                    <a:pt x="523240" y="1570990"/>
                    <a:pt x="520700" y="1596390"/>
                  </a:cubicBezTo>
                  <a:cubicBezTo>
                    <a:pt x="501650" y="1605280"/>
                    <a:pt x="514350" y="1626870"/>
                    <a:pt x="486410" y="1633220"/>
                  </a:cubicBezTo>
                  <a:cubicBezTo>
                    <a:pt x="383540" y="1616710"/>
                    <a:pt x="269240" y="1696720"/>
                    <a:pt x="163830" y="1720850"/>
                  </a:cubicBezTo>
                  <a:cubicBezTo>
                    <a:pt x="160020" y="1737360"/>
                    <a:pt x="198120" y="1734820"/>
                    <a:pt x="173990" y="1748790"/>
                  </a:cubicBezTo>
                  <a:cubicBezTo>
                    <a:pt x="104140" y="1765300"/>
                    <a:pt x="96520" y="1802130"/>
                    <a:pt x="26670" y="1818640"/>
                  </a:cubicBezTo>
                  <a:cubicBezTo>
                    <a:pt x="24130" y="1833880"/>
                    <a:pt x="21590" y="1849120"/>
                    <a:pt x="25400" y="1866900"/>
                  </a:cubicBezTo>
                  <a:cubicBezTo>
                    <a:pt x="35560" y="1879600"/>
                    <a:pt x="96520" y="1864360"/>
                    <a:pt x="80010" y="1885950"/>
                  </a:cubicBezTo>
                  <a:cubicBezTo>
                    <a:pt x="43180" y="1898650"/>
                    <a:pt x="0" y="1894840"/>
                    <a:pt x="1270" y="1930400"/>
                  </a:cubicBezTo>
                  <a:cubicBezTo>
                    <a:pt x="21590" y="1953260"/>
                    <a:pt x="63500" y="1938020"/>
                    <a:pt x="74930" y="1974850"/>
                  </a:cubicBezTo>
                  <a:cubicBezTo>
                    <a:pt x="66040" y="1992630"/>
                    <a:pt x="38100" y="2002790"/>
                    <a:pt x="45720" y="2025650"/>
                  </a:cubicBezTo>
                  <a:cubicBezTo>
                    <a:pt x="105410" y="2024380"/>
                    <a:pt x="158750" y="2035810"/>
                    <a:pt x="220980" y="2032000"/>
                  </a:cubicBezTo>
                  <a:cubicBezTo>
                    <a:pt x="201930" y="2042160"/>
                    <a:pt x="236220" y="2065020"/>
                    <a:pt x="287020" y="2054860"/>
                  </a:cubicBezTo>
                  <a:cubicBezTo>
                    <a:pt x="284480" y="2072640"/>
                    <a:pt x="240030" y="2075180"/>
                    <a:pt x="243840" y="2094230"/>
                  </a:cubicBezTo>
                  <a:cubicBezTo>
                    <a:pt x="317500" y="2080260"/>
                    <a:pt x="337820" y="2052320"/>
                    <a:pt x="406400" y="2042160"/>
                  </a:cubicBezTo>
                  <a:cubicBezTo>
                    <a:pt x="360680" y="2078990"/>
                    <a:pt x="302260" y="2136140"/>
                    <a:pt x="245110" y="2148840"/>
                  </a:cubicBezTo>
                  <a:cubicBezTo>
                    <a:pt x="228600" y="2171700"/>
                    <a:pt x="234950" y="2202180"/>
                    <a:pt x="226060" y="2226310"/>
                  </a:cubicBezTo>
                  <a:cubicBezTo>
                    <a:pt x="210820" y="2221230"/>
                    <a:pt x="212090" y="2301240"/>
                    <a:pt x="251460" y="2320290"/>
                  </a:cubicBezTo>
                  <a:cubicBezTo>
                    <a:pt x="300990" y="2307590"/>
                    <a:pt x="412750" y="2313940"/>
                    <a:pt x="485140" y="2329180"/>
                  </a:cubicBezTo>
                  <a:cubicBezTo>
                    <a:pt x="480060" y="2343150"/>
                    <a:pt x="463550" y="2353310"/>
                    <a:pt x="472440" y="2373630"/>
                  </a:cubicBezTo>
                  <a:cubicBezTo>
                    <a:pt x="496570" y="2382520"/>
                    <a:pt x="554990" y="2331720"/>
                    <a:pt x="579120" y="2350770"/>
                  </a:cubicBezTo>
                  <a:cubicBezTo>
                    <a:pt x="614680" y="2363470"/>
                    <a:pt x="551180" y="2376170"/>
                    <a:pt x="568960" y="2401570"/>
                  </a:cubicBezTo>
                  <a:cubicBezTo>
                    <a:pt x="805180" y="2283460"/>
                    <a:pt x="994410" y="2261870"/>
                    <a:pt x="1234440" y="2204720"/>
                  </a:cubicBezTo>
                  <a:cubicBezTo>
                    <a:pt x="966470" y="2321560"/>
                    <a:pt x="604520" y="2636520"/>
                    <a:pt x="598170" y="2739390"/>
                  </a:cubicBezTo>
                  <a:cubicBezTo>
                    <a:pt x="631190" y="2739390"/>
                    <a:pt x="659130" y="2747010"/>
                    <a:pt x="689610" y="2753360"/>
                  </a:cubicBezTo>
                  <a:cubicBezTo>
                    <a:pt x="679450" y="2780030"/>
                    <a:pt x="664210" y="2805430"/>
                    <a:pt x="661670" y="2834640"/>
                  </a:cubicBezTo>
                  <a:cubicBezTo>
                    <a:pt x="678180" y="2805430"/>
                    <a:pt x="736600" y="2791460"/>
                    <a:pt x="741680" y="2844800"/>
                  </a:cubicBezTo>
                  <a:cubicBezTo>
                    <a:pt x="701040" y="2848610"/>
                    <a:pt x="701040" y="2861310"/>
                    <a:pt x="701040" y="2891790"/>
                  </a:cubicBezTo>
                  <a:cubicBezTo>
                    <a:pt x="742950" y="2896870"/>
                    <a:pt x="807720" y="2860040"/>
                    <a:pt x="828040" y="2899410"/>
                  </a:cubicBezTo>
                  <a:cubicBezTo>
                    <a:pt x="801370" y="2915920"/>
                    <a:pt x="791210" y="2900680"/>
                    <a:pt x="765810" y="2914650"/>
                  </a:cubicBezTo>
                  <a:cubicBezTo>
                    <a:pt x="767080" y="2940050"/>
                    <a:pt x="792480" y="2921000"/>
                    <a:pt x="801370" y="2933700"/>
                  </a:cubicBezTo>
                  <a:cubicBezTo>
                    <a:pt x="727710" y="2964180"/>
                    <a:pt x="731520" y="2975610"/>
                    <a:pt x="707390" y="3016250"/>
                  </a:cubicBezTo>
                  <a:cubicBezTo>
                    <a:pt x="687070" y="2983230"/>
                    <a:pt x="633730" y="3195320"/>
                    <a:pt x="676910" y="3192780"/>
                  </a:cubicBezTo>
                  <a:cubicBezTo>
                    <a:pt x="641350" y="3229610"/>
                    <a:pt x="709930" y="3208020"/>
                    <a:pt x="726440" y="3221990"/>
                  </a:cubicBezTo>
                  <a:cubicBezTo>
                    <a:pt x="711200" y="3248660"/>
                    <a:pt x="745490" y="3256280"/>
                    <a:pt x="749300" y="3284220"/>
                  </a:cubicBezTo>
                  <a:cubicBezTo>
                    <a:pt x="768350" y="3289300"/>
                    <a:pt x="805180" y="3262630"/>
                    <a:pt x="803910" y="3303270"/>
                  </a:cubicBezTo>
                  <a:cubicBezTo>
                    <a:pt x="767080" y="3307080"/>
                    <a:pt x="778510" y="3296920"/>
                    <a:pt x="753110" y="3322320"/>
                  </a:cubicBezTo>
                  <a:cubicBezTo>
                    <a:pt x="744220" y="3313430"/>
                    <a:pt x="725170" y="3304540"/>
                    <a:pt x="706120" y="3323590"/>
                  </a:cubicBezTo>
                  <a:cubicBezTo>
                    <a:pt x="720090" y="3350260"/>
                    <a:pt x="715010" y="3370580"/>
                    <a:pt x="712470" y="3392170"/>
                  </a:cubicBezTo>
                  <a:cubicBezTo>
                    <a:pt x="779780" y="3380740"/>
                    <a:pt x="732790" y="3403600"/>
                    <a:pt x="795020" y="3408680"/>
                  </a:cubicBezTo>
                  <a:cubicBezTo>
                    <a:pt x="814070" y="3431540"/>
                    <a:pt x="786130" y="3437890"/>
                    <a:pt x="782320" y="3453130"/>
                  </a:cubicBezTo>
                  <a:cubicBezTo>
                    <a:pt x="904240" y="3456940"/>
                    <a:pt x="967740" y="3507740"/>
                    <a:pt x="1071880" y="3531870"/>
                  </a:cubicBezTo>
                  <a:cubicBezTo>
                    <a:pt x="1071880" y="3554730"/>
                    <a:pt x="1090930" y="3545840"/>
                    <a:pt x="1093470" y="3563620"/>
                  </a:cubicBezTo>
                  <a:cubicBezTo>
                    <a:pt x="1291590" y="3540760"/>
                    <a:pt x="1422400" y="3562350"/>
                    <a:pt x="1651000" y="3492500"/>
                  </a:cubicBezTo>
                  <a:cubicBezTo>
                    <a:pt x="1623060" y="3467100"/>
                    <a:pt x="1544320" y="3487420"/>
                    <a:pt x="1529080" y="3474720"/>
                  </a:cubicBezTo>
                  <a:cubicBezTo>
                    <a:pt x="1684020" y="3409950"/>
                    <a:pt x="1873250" y="3387090"/>
                    <a:pt x="2058670" y="3350260"/>
                  </a:cubicBezTo>
                  <a:cubicBezTo>
                    <a:pt x="2236470" y="3315970"/>
                    <a:pt x="2411730" y="3327400"/>
                    <a:pt x="2586990" y="3249930"/>
                  </a:cubicBezTo>
                  <a:cubicBezTo>
                    <a:pt x="2628900" y="3266440"/>
                    <a:pt x="2661920" y="3234690"/>
                    <a:pt x="2701290" y="3223260"/>
                  </a:cubicBezTo>
                  <a:cubicBezTo>
                    <a:pt x="2907030" y="3161030"/>
                    <a:pt x="3168650" y="3111500"/>
                    <a:pt x="3371850" y="3094990"/>
                  </a:cubicBezTo>
                  <a:cubicBezTo>
                    <a:pt x="3407410" y="3092450"/>
                    <a:pt x="3448050" y="3072130"/>
                    <a:pt x="3464560" y="3060700"/>
                  </a:cubicBezTo>
                  <a:cubicBezTo>
                    <a:pt x="3530600" y="3070860"/>
                    <a:pt x="3644900" y="3027680"/>
                    <a:pt x="3704590" y="3011170"/>
                  </a:cubicBezTo>
                  <a:cubicBezTo>
                    <a:pt x="3702050" y="2999740"/>
                    <a:pt x="3691890" y="2987040"/>
                    <a:pt x="3703320" y="2980690"/>
                  </a:cubicBezTo>
                  <a:cubicBezTo>
                    <a:pt x="3785870" y="2961640"/>
                    <a:pt x="3902710" y="2941320"/>
                    <a:pt x="3978910" y="2895600"/>
                  </a:cubicBezTo>
                  <a:cubicBezTo>
                    <a:pt x="3968750" y="2890520"/>
                    <a:pt x="3947160" y="2904490"/>
                    <a:pt x="3945890" y="2884170"/>
                  </a:cubicBezTo>
                  <a:cubicBezTo>
                    <a:pt x="4018280" y="2866390"/>
                    <a:pt x="4107180" y="2858770"/>
                    <a:pt x="4175760" y="2830830"/>
                  </a:cubicBezTo>
                  <a:cubicBezTo>
                    <a:pt x="4161790" y="2828290"/>
                    <a:pt x="4146550" y="2828290"/>
                    <a:pt x="4133850" y="2821940"/>
                  </a:cubicBezTo>
                  <a:cubicBezTo>
                    <a:pt x="4218940" y="2757170"/>
                    <a:pt x="4254500" y="2725420"/>
                    <a:pt x="4371340" y="2711450"/>
                  </a:cubicBezTo>
                  <a:cubicBezTo>
                    <a:pt x="4362450" y="2673350"/>
                    <a:pt x="4389120" y="2649220"/>
                    <a:pt x="4448810" y="2635250"/>
                  </a:cubicBezTo>
                  <a:cubicBezTo>
                    <a:pt x="4465320" y="2612390"/>
                    <a:pt x="4414520" y="2621280"/>
                    <a:pt x="4433570" y="2593340"/>
                  </a:cubicBezTo>
                  <a:cubicBezTo>
                    <a:pt x="4645660" y="2565400"/>
                    <a:pt x="4704080" y="2374900"/>
                    <a:pt x="4801870" y="2268220"/>
                  </a:cubicBezTo>
                  <a:cubicBezTo>
                    <a:pt x="4805680" y="2264410"/>
                    <a:pt x="4822190" y="2254250"/>
                    <a:pt x="4824730" y="2251710"/>
                  </a:cubicBezTo>
                  <a:cubicBezTo>
                    <a:pt x="4959350" y="2170430"/>
                    <a:pt x="5125720" y="2159000"/>
                    <a:pt x="5228590" y="2047240"/>
                  </a:cubicBezTo>
                  <a:cubicBezTo>
                    <a:pt x="5267960" y="1962150"/>
                    <a:pt x="5372100" y="1854200"/>
                    <a:pt x="5256530" y="1784350"/>
                  </a:cubicBezTo>
                  <a:cubicBezTo>
                    <a:pt x="5269230" y="1766570"/>
                    <a:pt x="5262880" y="1742440"/>
                    <a:pt x="5250180" y="1715770"/>
                  </a:cubicBezTo>
                  <a:cubicBezTo>
                    <a:pt x="5198110" y="1729740"/>
                    <a:pt x="4958080" y="1682750"/>
                    <a:pt x="4904740" y="1661160"/>
                  </a:cubicBezTo>
                  <a:cubicBezTo>
                    <a:pt x="4916170" y="1634490"/>
                    <a:pt x="4892040" y="1607820"/>
                    <a:pt x="4898390" y="1592580"/>
                  </a:cubicBezTo>
                  <a:cubicBezTo>
                    <a:pt x="4947920" y="1590040"/>
                    <a:pt x="4961890" y="1570990"/>
                    <a:pt x="4991100" y="1559560"/>
                  </a:cubicBezTo>
                  <a:close/>
                </a:path>
              </a:pathLst>
            </a:custGeom>
            <a:solidFill>
              <a:srgbClr val="FF5400"/>
            </a:solidFill>
            <a:ln w="12700">
              <a:solidFill>
                <a:srgbClr val="000000"/>
              </a:solidFill>
            </a:ln>
          </p:spPr>
        </p:sp>
      </p:grpSp>
      <p:grpSp>
        <p:nvGrpSpPr>
          <p:cNvPr name="Group 15" id="15"/>
          <p:cNvGrpSpPr/>
          <p:nvPr/>
        </p:nvGrpSpPr>
        <p:grpSpPr>
          <a:xfrm rot="0">
            <a:off x="-1110874" y="1623342"/>
            <a:ext cx="11192867" cy="7204071"/>
            <a:chOff x="0" y="0"/>
            <a:chExt cx="5513070" cy="3548380"/>
          </a:xfrm>
        </p:grpSpPr>
        <p:sp>
          <p:nvSpPr>
            <p:cNvPr name="Freeform 16" id="16"/>
            <p:cNvSpPr/>
            <p:nvPr/>
          </p:nvSpPr>
          <p:spPr>
            <a:xfrm flipH="false" flipV="false" rot="0">
              <a:off x="-2540" y="-15240"/>
              <a:ext cx="5515610" cy="3563620"/>
            </a:xfrm>
            <a:custGeom>
              <a:avLst/>
              <a:gdLst/>
              <a:ahLst/>
              <a:cxnLst/>
              <a:rect r="r" b="b" t="t" l="l"/>
              <a:pathLst>
                <a:path h="3563620" w="5515610">
                  <a:moveTo>
                    <a:pt x="4991100" y="1559560"/>
                  </a:moveTo>
                  <a:cubicBezTo>
                    <a:pt x="5048250" y="1537970"/>
                    <a:pt x="5124450" y="1548130"/>
                    <a:pt x="5189220" y="1526540"/>
                  </a:cubicBezTo>
                  <a:cubicBezTo>
                    <a:pt x="5326380" y="1479550"/>
                    <a:pt x="5435600" y="1404620"/>
                    <a:pt x="5515610" y="1319530"/>
                  </a:cubicBezTo>
                  <a:cubicBezTo>
                    <a:pt x="5499100" y="1231900"/>
                    <a:pt x="5494020" y="1183640"/>
                    <a:pt x="5505450" y="1109980"/>
                  </a:cubicBezTo>
                  <a:cubicBezTo>
                    <a:pt x="5495290" y="1104900"/>
                    <a:pt x="5473700" y="1118870"/>
                    <a:pt x="5472430" y="1098550"/>
                  </a:cubicBezTo>
                  <a:cubicBezTo>
                    <a:pt x="5469890" y="1040130"/>
                    <a:pt x="5441950" y="1018540"/>
                    <a:pt x="5415280" y="969010"/>
                  </a:cubicBezTo>
                  <a:cubicBezTo>
                    <a:pt x="5210810" y="998220"/>
                    <a:pt x="4838700" y="1158240"/>
                    <a:pt x="4617720" y="1144270"/>
                  </a:cubicBezTo>
                  <a:cubicBezTo>
                    <a:pt x="4753610" y="1047750"/>
                    <a:pt x="4851400" y="939800"/>
                    <a:pt x="4853940" y="797560"/>
                  </a:cubicBezTo>
                  <a:cubicBezTo>
                    <a:pt x="4842510" y="786130"/>
                    <a:pt x="4777740" y="778510"/>
                    <a:pt x="4762500" y="783590"/>
                  </a:cubicBezTo>
                  <a:cubicBezTo>
                    <a:pt x="4710430" y="773430"/>
                    <a:pt x="4657090" y="726440"/>
                    <a:pt x="4634230" y="697230"/>
                  </a:cubicBezTo>
                  <a:cubicBezTo>
                    <a:pt x="4612640" y="711200"/>
                    <a:pt x="4608830" y="695960"/>
                    <a:pt x="4589780" y="706120"/>
                  </a:cubicBezTo>
                  <a:cubicBezTo>
                    <a:pt x="4508500" y="643890"/>
                    <a:pt x="4337050" y="737870"/>
                    <a:pt x="4254500" y="679450"/>
                  </a:cubicBezTo>
                  <a:cubicBezTo>
                    <a:pt x="4292600" y="579120"/>
                    <a:pt x="4215130" y="556260"/>
                    <a:pt x="4163060" y="508000"/>
                  </a:cubicBezTo>
                  <a:cubicBezTo>
                    <a:pt x="4182110" y="429260"/>
                    <a:pt x="4135120" y="387350"/>
                    <a:pt x="4091940" y="313690"/>
                  </a:cubicBezTo>
                  <a:cubicBezTo>
                    <a:pt x="4038600" y="339090"/>
                    <a:pt x="4042410" y="299720"/>
                    <a:pt x="4048760" y="274320"/>
                  </a:cubicBezTo>
                  <a:cubicBezTo>
                    <a:pt x="4009390" y="285750"/>
                    <a:pt x="3985260" y="270510"/>
                    <a:pt x="3963670" y="250190"/>
                  </a:cubicBezTo>
                  <a:cubicBezTo>
                    <a:pt x="3887470" y="279400"/>
                    <a:pt x="3817620" y="280670"/>
                    <a:pt x="3756660" y="287020"/>
                  </a:cubicBezTo>
                  <a:cubicBezTo>
                    <a:pt x="3445510" y="320040"/>
                    <a:pt x="3059430" y="403860"/>
                    <a:pt x="2780030" y="417830"/>
                  </a:cubicBezTo>
                  <a:cubicBezTo>
                    <a:pt x="3036570" y="308610"/>
                    <a:pt x="3333750" y="238760"/>
                    <a:pt x="3522980" y="144780"/>
                  </a:cubicBezTo>
                  <a:cubicBezTo>
                    <a:pt x="3529330" y="91440"/>
                    <a:pt x="3528060" y="67310"/>
                    <a:pt x="3524250" y="17780"/>
                  </a:cubicBezTo>
                  <a:cubicBezTo>
                    <a:pt x="3319780" y="0"/>
                    <a:pt x="3006090" y="97790"/>
                    <a:pt x="2715260" y="189230"/>
                  </a:cubicBezTo>
                  <a:cubicBezTo>
                    <a:pt x="2040890" y="401320"/>
                    <a:pt x="1228090" y="642620"/>
                    <a:pt x="845820" y="1018540"/>
                  </a:cubicBezTo>
                  <a:cubicBezTo>
                    <a:pt x="855980" y="1074420"/>
                    <a:pt x="839470" y="1146810"/>
                    <a:pt x="881380" y="1195070"/>
                  </a:cubicBezTo>
                  <a:cubicBezTo>
                    <a:pt x="741680" y="1271270"/>
                    <a:pt x="581660" y="1339850"/>
                    <a:pt x="445770" y="1418590"/>
                  </a:cubicBezTo>
                  <a:cubicBezTo>
                    <a:pt x="450850" y="1484630"/>
                    <a:pt x="485140" y="1553210"/>
                    <a:pt x="499110" y="1564640"/>
                  </a:cubicBezTo>
                  <a:cubicBezTo>
                    <a:pt x="454660" y="1588770"/>
                    <a:pt x="523240" y="1570990"/>
                    <a:pt x="520700" y="1596390"/>
                  </a:cubicBezTo>
                  <a:cubicBezTo>
                    <a:pt x="501650" y="1605280"/>
                    <a:pt x="514350" y="1626870"/>
                    <a:pt x="486410" y="1633220"/>
                  </a:cubicBezTo>
                  <a:cubicBezTo>
                    <a:pt x="383540" y="1616710"/>
                    <a:pt x="269240" y="1696720"/>
                    <a:pt x="163830" y="1720850"/>
                  </a:cubicBezTo>
                  <a:cubicBezTo>
                    <a:pt x="160020" y="1737360"/>
                    <a:pt x="198120" y="1734820"/>
                    <a:pt x="173990" y="1748790"/>
                  </a:cubicBezTo>
                  <a:cubicBezTo>
                    <a:pt x="104140" y="1765300"/>
                    <a:pt x="96520" y="1802130"/>
                    <a:pt x="26670" y="1818640"/>
                  </a:cubicBezTo>
                  <a:cubicBezTo>
                    <a:pt x="24130" y="1833880"/>
                    <a:pt x="21590" y="1849120"/>
                    <a:pt x="25400" y="1866900"/>
                  </a:cubicBezTo>
                  <a:cubicBezTo>
                    <a:pt x="35560" y="1879600"/>
                    <a:pt x="96520" y="1864360"/>
                    <a:pt x="80010" y="1885950"/>
                  </a:cubicBezTo>
                  <a:cubicBezTo>
                    <a:pt x="43180" y="1898650"/>
                    <a:pt x="0" y="1894840"/>
                    <a:pt x="1270" y="1930400"/>
                  </a:cubicBezTo>
                  <a:cubicBezTo>
                    <a:pt x="21590" y="1953260"/>
                    <a:pt x="63500" y="1938020"/>
                    <a:pt x="74930" y="1974850"/>
                  </a:cubicBezTo>
                  <a:cubicBezTo>
                    <a:pt x="66040" y="1992630"/>
                    <a:pt x="38100" y="2002790"/>
                    <a:pt x="45720" y="2025650"/>
                  </a:cubicBezTo>
                  <a:cubicBezTo>
                    <a:pt x="105410" y="2024380"/>
                    <a:pt x="158750" y="2035810"/>
                    <a:pt x="220980" y="2032000"/>
                  </a:cubicBezTo>
                  <a:cubicBezTo>
                    <a:pt x="201930" y="2042160"/>
                    <a:pt x="236220" y="2065020"/>
                    <a:pt x="287020" y="2054860"/>
                  </a:cubicBezTo>
                  <a:cubicBezTo>
                    <a:pt x="284480" y="2072640"/>
                    <a:pt x="240030" y="2075180"/>
                    <a:pt x="243840" y="2094230"/>
                  </a:cubicBezTo>
                  <a:cubicBezTo>
                    <a:pt x="317500" y="2080260"/>
                    <a:pt x="337820" y="2052320"/>
                    <a:pt x="406400" y="2042160"/>
                  </a:cubicBezTo>
                  <a:cubicBezTo>
                    <a:pt x="360680" y="2078990"/>
                    <a:pt x="302260" y="2136140"/>
                    <a:pt x="245110" y="2148840"/>
                  </a:cubicBezTo>
                  <a:cubicBezTo>
                    <a:pt x="228600" y="2171700"/>
                    <a:pt x="234950" y="2202180"/>
                    <a:pt x="226060" y="2226310"/>
                  </a:cubicBezTo>
                  <a:cubicBezTo>
                    <a:pt x="210820" y="2221230"/>
                    <a:pt x="212090" y="2301240"/>
                    <a:pt x="251460" y="2320290"/>
                  </a:cubicBezTo>
                  <a:cubicBezTo>
                    <a:pt x="300990" y="2307590"/>
                    <a:pt x="412750" y="2313940"/>
                    <a:pt x="485140" y="2329180"/>
                  </a:cubicBezTo>
                  <a:cubicBezTo>
                    <a:pt x="480060" y="2343150"/>
                    <a:pt x="463550" y="2353310"/>
                    <a:pt x="472440" y="2373630"/>
                  </a:cubicBezTo>
                  <a:cubicBezTo>
                    <a:pt x="496570" y="2382520"/>
                    <a:pt x="554990" y="2331720"/>
                    <a:pt x="579120" y="2350770"/>
                  </a:cubicBezTo>
                  <a:cubicBezTo>
                    <a:pt x="614680" y="2363470"/>
                    <a:pt x="551180" y="2376170"/>
                    <a:pt x="568960" y="2401570"/>
                  </a:cubicBezTo>
                  <a:cubicBezTo>
                    <a:pt x="805180" y="2283460"/>
                    <a:pt x="994410" y="2261870"/>
                    <a:pt x="1234440" y="2204720"/>
                  </a:cubicBezTo>
                  <a:cubicBezTo>
                    <a:pt x="966470" y="2321560"/>
                    <a:pt x="604520" y="2636520"/>
                    <a:pt x="598170" y="2739390"/>
                  </a:cubicBezTo>
                  <a:cubicBezTo>
                    <a:pt x="631190" y="2739390"/>
                    <a:pt x="659130" y="2747010"/>
                    <a:pt x="689610" y="2753360"/>
                  </a:cubicBezTo>
                  <a:cubicBezTo>
                    <a:pt x="679450" y="2780030"/>
                    <a:pt x="664210" y="2805430"/>
                    <a:pt x="661670" y="2834640"/>
                  </a:cubicBezTo>
                  <a:cubicBezTo>
                    <a:pt x="678180" y="2805430"/>
                    <a:pt x="736600" y="2791460"/>
                    <a:pt x="741680" y="2844800"/>
                  </a:cubicBezTo>
                  <a:cubicBezTo>
                    <a:pt x="701040" y="2848610"/>
                    <a:pt x="701040" y="2861310"/>
                    <a:pt x="701040" y="2891790"/>
                  </a:cubicBezTo>
                  <a:cubicBezTo>
                    <a:pt x="742950" y="2896870"/>
                    <a:pt x="807720" y="2860040"/>
                    <a:pt x="828040" y="2899410"/>
                  </a:cubicBezTo>
                  <a:cubicBezTo>
                    <a:pt x="801370" y="2915920"/>
                    <a:pt x="791210" y="2900680"/>
                    <a:pt x="765810" y="2914650"/>
                  </a:cubicBezTo>
                  <a:cubicBezTo>
                    <a:pt x="767080" y="2940050"/>
                    <a:pt x="792480" y="2921000"/>
                    <a:pt x="801370" y="2933700"/>
                  </a:cubicBezTo>
                  <a:cubicBezTo>
                    <a:pt x="727710" y="2964180"/>
                    <a:pt x="731520" y="2975610"/>
                    <a:pt x="707390" y="3016250"/>
                  </a:cubicBezTo>
                  <a:cubicBezTo>
                    <a:pt x="687070" y="2983230"/>
                    <a:pt x="633730" y="3195320"/>
                    <a:pt x="676910" y="3192780"/>
                  </a:cubicBezTo>
                  <a:cubicBezTo>
                    <a:pt x="641350" y="3229610"/>
                    <a:pt x="709930" y="3208020"/>
                    <a:pt x="726440" y="3221990"/>
                  </a:cubicBezTo>
                  <a:cubicBezTo>
                    <a:pt x="711200" y="3248660"/>
                    <a:pt x="745490" y="3256280"/>
                    <a:pt x="749300" y="3284220"/>
                  </a:cubicBezTo>
                  <a:cubicBezTo>
                    <a:pt x="768350" y="3289300"/>
                    <a:pt x="805180" y="3262630"/>
                    <a:pt x="803910" y="3303270"/>
                  </a:cubicBezTo>
                  <a:cubicBezTo>
                    <a:pt x="767080" y="3307080"/>
                    <a:pt x="778510" y="3296920"/>
                    <a:pt x="753110" y="3322320"/>
                  </a:cubicBezTo>
                  <a:cubicBezTo>
                    <a:pt x="744220" y="3313430"/>
                    <a:pt x="725170" y="3304540"/>
                    <a:pt x="706120" y="3323590"/>
                  </a:cubicBezTo>
                  <a:cubicBezTo>
                    <a:pt x="720090" y="3350260"/>
                    <a:pt x="715010" y="3370580"/>
                    <a:pt x="712470" y="3392170"/>
                  </a:cubicBezTo>
                  <a:cubicBezTo>
                    <a:pt x="779780" y="3380740"/>
                    <a:pt x="732790" y="3403600"/>
                    <a:pt x="795020" y="3408680"/>
                  </a:cubicBezTo>
                  <a:cubicBezTo>
                    <a:pt x="814070" y="3431540"/>
                    <a:pt x="786130" y="3437890"/>
                    <a:pt x="782320" y="3453130"/>
                  </a:cubicBezTo>
                  <a:cubicBezTo>
                    <a:pt x="904240" y="3456940"/>
                    <a:pt x="967740" y="3507740"/>
                    <a:pt x="1071880" y="3531870"/>
                  </a:cubicBezTo>
                  <a:cubicBezTo>
                    <a:pt x="1071880" y="3554730"/>
                    <a:pt x="1090930" y="3545840"/>
                    <a:pt x="1093470" y="3563620"/>
                  </a:cubicBezTo>
                  <a:cubicBezTo>
                    <a:pt x="1291590" y="3540760"/>
                    <a:pt x="1422400" y="3562350"/>
                    <a:pt x="1651000" y="3492500"/>
                  </a:cubicBezTo>
                  <a:cubicBezTo>
                    <a:pt x="1623060" y="3467100"/>
                    <a:pt x="1544320" y="3487420"/>
                    <a:pt x="1529080" y="3474720"/>
                  </a:cubicBezTo>
                  <a:cubicBezTo>
                    <a:pt x="1684020" y="3409950"/>
                    <a:pt x="1873250" y="3387090"/>
                    <a:pt x="2058670" y="3350260"/>
                  </a:cubicBezTo>
                  <a:cubicBezTo>
                    <a:pt x="2236470" y="3315970"/>
                    <a:pt x="2411730" y="3327400"/>
                    <a:pt x="2586990" y="3249930"/>
                  </a:cubicBezTo>
                  <a:cubicBezTo>
                    <a:pt x="2628900" y="3266440"/>
                    <a:pt x="2661920" y="3234690"/>
                    <a:pt x="2701290" y="3223260"/>
                  </a:cubicBezTo>
                  <a:cubicBezTo>
                    <a:pt x="2907030" y="3161030"/>
                    <a:pt x="3168650" y="3111500"/>
                    <a:pt x="3371850" y="3094990"/>
                  </a:cubicBezTo>
                  <a:cubicBezTo>
                    <a:pt x="3407410" y="3092450"/>
                    <a:pt x="3448050" y="3072130"/>
                    <a:pt x="3464560" y="3060700"/>
                  </a:cubicBezTo>
                  <a:cubicBezTo>
                    <a:pt x="3530600" y="3070860"/>
                    <a:pt x="3644900" y="3027680"/>
                    <a:pt x="3704590" y="3011170"/>
                  </a:cubicBezTo>
                  <a:cubicBezTo>
                    <a:pt x="3702050" y="2999740"/>
                    <a:pt x="3691890" y="2987040"/>
                    <a:pt x="3703320" y="2980690"/>
                  </a:cubicBezTo>
                  <a:cubicBezTo>
                    <a:pt x="3785870" y="2961640"/>
                    <a:pt x="3902710" y="2941320"/>
                    <a:pt x="3978910" y="2895600"/>
                  </a:cubicBezTo>
                  <a:cubicBezTo>
                    <a:pt x="3968750" y="2890520"/>
                    <a:pt x="3947160" y="2904490"/>
                    <a:pt x="3945890" y="2884170"/>
                  </a:cubicBezTo>
                  <a:cubicBezTo>
                    <a:pt x="4018280" y="2866390"/>
                    <a:pt x="4107180" y="2858770"/>
                    <a:pt x="4175760" y="2830830"/>
                  </a:cubicBezTo>
                  <a:cubicBezTo>
                    <a:pt x="4161790" y="2828290"/>
                    <a:pt x="4146550" y="2828290"/>
                    <a:pt x="4133850" y="2821940"/>
                  </a:cubicBezTo>
                  <a:cubicBezTo>
                    <a:pt x="4218940" y="2757170"/>
                    <a:pt x="4254500" y="2725420"/>
                    <a:pt x="4371340" y="2711450"/>
                  </a:cubicBezTo>
                  <a:cubicBezTo>
                    <a:pt x="4362450" y="2673350"/>
                    <a:pt x="4389120" y="2649220"/>
                    <a:pt x="4448810" y="2635250"/>
                  </a:cubicBezTo>
                  <a:cubicBezTo>
                    <a:pt x="4465320" y="2612390"/>
                    <a:pt x="4414520" y="2621280"/>
                    <a:pt x="4433570" y="2593340"/>
                  </a:cubicBezTo>
                  <a:cubicBezTo>
                    <a:pt x="4645660" y="2565400"/>
                    <a:pt x="4704080" y="2374900"/>
                    <a:pt x="4801870" y="2268220"/>
                  </a:cubicBezTo>
                  <a:cubicBezTo>
                    <a:pt x="4805680" y="2264410"/>
                    <a:pt x="4822190" y="2254250"/>
                    <a:pt x="4824730" y="2251710"/>
                  </a:cubicBezTo>
                  <a:cubicBezTo>
                    <a:pt x="4959350" y="2170430"/>
                    <a:pt x="5125720" y="2159000"/>
                    <a:pt x="5228590" y="2047240"/>
                  </a:cubicBezTo>
                  <a:cubicBezTo>
                    <a:pt x="5267960" y="1962150"/>
                    <a:pt x="5372100" y="1854200"/>
                    <a:pt x="5256530" y="1784350"/>
                  </a:cubicBezTo>
                  <a:cubicBezTo>
                    <a:pt x="5269230" y="1766570"/>
                    <a:pt x="5262880" y="1742440"/>
                    <a:pt x="5250180" y="1715770"/>
                  </a:cubicBezTo>
                  <a:cubicBezTo>
                    <a:pt x="5198110" y="1729740"/>
                    <a:pt x="4958080" y="1682750"/>
                    <a:pt x="4904740" y="1661160"/>
                  </a:cubicBezTo>
                  <a:cubicBezTo>
                    <a:pt x="4916170" y="1634490"/>
                    <a:pt x="4892040" y="1607820"/>
                    <a:pt x="4898390" y="1592580"/>
                  </a:cubicBezTo>
                  <a:cubicBezTo>
                    <a:pt x="4947920" y="1590040"/>
                    <a:pt x="4961890" y="1570990"/>
                    <a:pt x="4991100" y="1559560"/>
                  </a:cubicBezTo>
                  <a:close/>
                </a:path>
              </a:pathLst>
            </a:custGeom>
            <a:blipFill>
              <a:blip r:embed="rId7"/>
              <a:stretch>
                <a:fillRect l="0" t="0" r="0" b="-3616"/>
              </a:stretch>
            </a:blipFill>
          </p:spPr>
        </p:sp>
      </p:grpSp>
      <p:sp>
        <p:nvSpPr>
          <p:cNvPr name="TextBox 17" id="17"/>
          <p:cNvSpPr txBox="true"/>
          <p:nvPr/>
        </p:nvSpPr>
        <p:spPr>
          <a:xfrm rot="0">
            <a:off x="11546142" y="2693889"/>
            <a:ext cx="3910928" cy="962025"/>
          </a:xfrm>
          <a:prstGeom prst="rect">
            <a:avLst/>
          </a:prstGeom>
        </p:spPr>
        <p:txBody>
          <a:bodyPr anchor="t" rtlCol="false" tIns="0" lIns="0" bIns="0" rIns="0">
            <a:spAutoFit/>
          </a:bodyPr>
          <a:lstStyle/>
          <a:p>
            <a:pPr algn="l">
              <a:lnSpc>
                <a:spcPts val="6825"/>
              </a:lnSpc>
            </a:pPr>
            <a:r>
              <a:rPr lang="en-US" sz="6500">
                <a:solidFill>
                  <a:srgbClr val="FFFFFF"/>
                </a:solidFill>
                <a:latin typeface="Zuume Rough Bold"/>
                <a:ea typeface="Zuume Rough Bold"/>
                <a:cs typeface="Zuume Rough Bold"/>
                <a:sym typeface="Zuume Rough Bold"/>
              </a:rPr>
              <a:t>DEMO</a:t>
            </a:r>
          </a:p>
        </p:txBody>
      </p:sp>
      <p:sp>
        <p:nvSpPr>
          <p:cNvPr name="AutoShape 18" id="18"/>
          <p:cNvSpPr/>
          <p:nvPr/>
        </p:nvSpPr>
        <p:spPr>
          <a:xfrm flipV="true">
            <a:off x="11546142" y="3819661"/>
            <a:ext cx="1587474" cy="0"/>
          </a:xfrm>
          <a:prstGeom prst="line">
            <a:avLst/>
          </a:prstGeom>
          <a:ln cap="flat" w="19050">
            <a:solidFill>
              <a:srgbClr val="FF5400"/>
            </a:solidFill>
            <a:prstDash val="solid"/>
            <a:headEnd type="none" len="sm" w="sm"/>
            <a:tailEnd type="none" len="sm" w="sm"/>
          </a:ln>
        </p:spPr>
      </p:sp>
      <p:sp>
        <p:nvSpPr>
          <p:cNvPr name="Freeform 19" id="19"/>
          <p:cNvSpPr/>
          <p:nvPr/>
        </p:nvSpPr>
        <p:spPr>
          <a:xfrm flipH="true" flipV="true" rot="-467201">
            <a:off x="13638648" y="8865172"/>
            <a:ext cx="2781892" cy="1801275"/>
          </a:xfrm>
          <a:custGeom>
            <a:avLst/>
            <a:gdLst/>
            <a:ahLst/>
            <a:cxnLst/>
            <a:rect r="r" b="b" t="t" l="l"/>
            <a:pathLst>
              <a:path h="1801275" w="2781892">
                <a:moveTo>
                  <a:pt x="2781892" y="1801275"/>
                </a:moveTo>
                <a:lnTo>
                  <a:pt x="0" y="1801275"/>
                </a:lnTo>
                <a:lnTo>
                  <a:pt x="0" y="0"/>
                </a:lnTo>
                <a:lnTo>
                  <a:pt x="2781892" y="0"/>
                </a:lnTo>
                <a:lnTo>
                  <a:pt x="2781892" y="1801275"/>
                </a:lnTo>
                <a:close/>
              </a:path>
            </a:pathLst>
          </a:custGeom>
          <a:blipFill>
            <a:blip r:embed="rId8"/>
            <a:stretch>
              <a:fillRect l="0" t="0" r="0" b="0"/>
            </a:stretch>
          </a:blipFill>
        </p:spPr>
      </p:sp>
      <p:sp>
        <p:nvSpPr>
          <p:cNvPr name="Freeform 20" id="20"/>
          <p:cNvSpPr/>
          <p:nvPr/>
        </p:nvSpPr>
        <p:spPr>
          <a:xfrm flipH="false" flipV="false" rot="0">
            <a:off x="5950140" y="7152068"/>
            <a:ext cx="1529762" cy="1532955"/>
          </a:xfrm>
          <a:custGeom>
            <a:avLst/>
            <a:gdLst/>
            <a:ahLst/>
            <a:cxnLst/>
            <a:rect r="r" b="b" t="t" l="l"/>
            <a:pathLst>
              <a:path h="1532955" w="1529762">
                <a:moveTo>
                  <a:pt x="0" y="0"/>
                </a:moveTo>
                <a:lnTo>
                  <a:pt x="1529761" y="0"/>
                </a:lnTo>
                <a:lnTo>
                  <a:pt x="1529761" y="1532956"/>
                </a:lnTo>
                <a:lnTo>
                  <a:pt x="0" y="1532956"/>
                </a:lnTo>
                <a:lnTo>
                  <a:pt x="0" y="0"/>
                </a:lnTo>
                <a:close/>
              </a:path>
            </a:pathLst>
          </a:custGeom>
          <a:blipFill>
            <a:blip r:embed="rId9"/>
            <a:stretch>
              <a:fillRect l="0" t="0" r="0" b="0"/>
            </a:stretch>
          </a:blipFill>
        </p:spPr>
      </p:sp>
      <p:sp>
        <p:nvSpPr>
          <p:cNvPr name="Freeform 21" id="21"/>
          <p:cNvSpPr/>
          <p:nvPr/>
        </p:nvSpPr>
        <p:spPr>
          <a:xfrm flipH="false" flipV="false" rot="-5571063">
            <a:off x="17418631" y="1735507"/>
            <a:ext cx="1738738" cy="1859613"/>
          </a:xfrm>
          <a:custGeom>
            <a:avLst/>
            <a:gdLst/>
            <a:ahLst/>
            <a:cxnLst/>
            <a:rect r="r" b="b" t="t" l="l"/>
            <a:pathLst>
              <a:path h="1859613" w="1738738">
                <a:moveTo>
                  <a:pt x="0" y="0"/>
                </a:moveTo>
                <a:lnTo>
                  <a:pt x="1738738" y="0"/>
                </a:lnTo>
                <a:lnTo>
                  <a:pt x="1738738" y="1859613"/>
                </a:lnTo>
                <a:lnTo>
                  <a:pt x="0" y="1859613"/>
                </a:lnTo>
                <a:lnTo>
                  <a:pt x="0" y="0"/>
                </a:lnTo>
                <a:close/>
              </a:path>
            </a:pathLst>
          </a:custGeom>
          <a:blipFill>
            <a:blip r:embed="rId10"/>
            <a:stretch>
              <a:fillRect l="0" t="0" r="0" b="0"/>
            </a:stretch>
          </a:blipFill>
        </p:spPr>
      </p:sp>
      <p:sp>
        <p:nvSpPr>
          <p:cNvPr name="Freeform 22" id="22"/>
          <p:cNvSpPr/>
          <p:nvPr/>
        </p:nvSpPr>
        <p:spPr>
          <a:xfrm flipH="false" flipV="false" rot="0">
            <a:off x="2862063" y="788899"/>
            <a:ext cx="1897490" cy="1686394"/>
          </a:xfrm>
          <a:custGeom>
            <a:avLst/>
            <a:gdLst/>
            <a:ahLst/>
            <a:cxnLst/>
            <a:rect r="r" b="b" t="t" l="l"/>
            <a:pathLst>
              <a:path h="1686394" w="1897490">
                <a:moveTo>
                  <a:pt x="0" y="0"/>
                </a:moveTo>
                <a:lnTo>
                  <a:pt x="1897490" y="0"/>
                </a:lnTo>
                <a:lnTo>
                  <a:pt x="1897490" y="1686394"/>
                </a:lnTo>
                <a:lnTo>
                  <a:pt x="0" y="1686394"/>
                </a:lnTo>
                <a:lnTo>
                  <a:pt x="0" y="0"/>
                </a:lnTo>
                <a:close/>
              </a:path>
            </a:pathLst>
          </a:custGeom>
          <a:blipFill>
            <a:blip r:embed="rId11"/>
            <a:stretch>
              <a:fillRect l="0" t="0" r="0" b="0"/>
            </a:stretch>
          </a:blipFill>
        </p:spPr>
      </p:sp>
      <p:sp>
        <p:nvSpPr>
          <p:cNvPr name="TextBox 23" id="23"/>
          <p:cNvSpPr txBox="true"/>
          <p:nvPr/>
        </p:nvSpPr>
        <p:spPr>
          <a:xfrm rot="0">
            <a:off x="11546142" y="4472660"/>
            <a:ext cx="5623366" cy="1092200"/>
          </a:xfrm>
          <a:prstGeom prst="rect">
            <a:avLst/>
          </a:prstGeom>
        </p:spPr>
        <p:txBody>
          <a:bodyPr anchor="t" rtlCol="false" tIns="0" lIns="0" bIns="0" rIns="0">
            <a:spAutoFit/>
          </a:bodyPr>
          <a:lstStyle/>
          <a:p>
            <a:pPr algn="l">
              <a:lnSpc>
                <a:spcPts val="2800"/>
              </a:lnSpc>
            </a:pPr>
            <a:r>
              <a:rPr lang="en-US" sz="2000" b="true">
                <a:solidFill>
                  <a:srgbClr val="FFFFFF"/>
                </a:solidFill>
                <a:latin typeface="Times New Roman Bold"/>
                <a:ea typeface="Times New Roman Bold"/>
                <a:cs typeface="Times New Roman Bold"/>
                <a:sym typeface="Times New Roman Bold"/>
              </a:rPr>
              <a:t>Show a working demo of the SB Foods platform, highlighting key features such as product browsing, placing an order, and viewing the admin dashboard.</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0312" t="0" r="-20312" b="0"/>
            </a:stretch>
          </a:blipFill>
        </p:spPr>
      </p:sp>
      <p:sp>
        <p:nvSpPr>
          <p:cNvPr name="Freeform 3" id="3"/>
          <p:cNvSpPr/>
          <p:nvPr/>
        </p:nvSpPr>
        <p:spPr>
          <a:xfrm flipH="false" flipV="false" rot="0">
            <a:off x="17317402" y="443218"/>
            <a:ext cx="294663" cy="294663"/>
          </a:xfrm>
          <a:custGeom>
            <a:avLst/>
            <a:gdLst/>
            <a:ahLst/>
            <a:cxnLst/>
            <a:rect r="r" b="b" t="t" l="l"/>
            <a:pathLst>
              <a:path h="294663" w="294663">
                <a:moveTo>
                  <a:pt x="0" y="0"/>
                </a:moveTo>
                <a:lnTo>
                  <a:pt x="294664" y="0"/>
                </a:lnTo>
                <a:lnTo>
                  <a:pt x="294664" y="294664"/>
                </a:lnTo>
                <a:lnTo>
                  <a:pt x="0" y="29466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574084" y="397496"/>
            <a:ext cx="328958" cy="328958"/>
          </a:xfrm>
          <a:custGeom>
            <a:avLst/>
            <a:gdLst/>
            <a:ahLst/>
            <a:cxnLst/>
            <a:rect r="r" b="b" t="t" l="l"/>
            <a:pathLst>
              <a:path h="328958" w="328958">
                <a:moveTo>
                  <a:pt x="0" y="0"/>
                </a:moveTo>
                <a:lnTo>
                  <a:pt x="328958" y="0"/>
                </a:lnTo>
                <a:lnTo>
                  <a:pt x="328958" y="328958"/>
                </a:lnTo>
                <a:lnTo>
                  <a:pt x="0" y="32895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5" id="5"/>
          <p:cNvGrpSpPr/>
          <p:nvPr/>
        </p:nvGrpSpPr>
        <p:grpSpPr>
          <a:xfrm rot="0">
            <a:off x="18070965" y="8097878"/>
            <a:ext cx="434070" cy="1160422"/>
            <a:chOff x="0" y="0"/>
            <a:chExt cx="114323" cy="305626"/>
          </a:xfrm>
        </p:grpSpPr>
        <p:sp>
          <p:nvSpPr>
            <p:cNvPr name="Freeform 6" id="6"/>
            <p:cNvSpPr/>
            <p:nvPr/>
          </p:nvSpPr>
          <p:spPr>
            <a:xfrm flipH="false" flipV="false" rot="0">
              <a:off x="0" y="0"/>
              <a:ext cx="114323" cy="305626"/>
            </a:xfrm>
            <a:custGeom>
              <a:avLst/>
              <a:gdLst/>
              <a:ahLst/>
              <a:cxnLst/>
              <a:rect r="r" b="b" t="t" l="l"/>
              <a:pathLst>
                <a:path h="305626" w="114323">
                  <a:moveTo>
                    <a:pt x="57162" y="0"/>
                  </a:moveTo>
                  <a:lnTo>
                    <a:pt x="57162" y="0"/>
                  </a:lnTo>
                  <a:cubicBezTo>
                    <a:pt x="72322" y="0"/>
                    <a:pt x="86861" y="6022"/>
                    <a:pt x="97581" y="16742"/>
                  </a:cubicBezTo>
                  <a:cubicBezTo>
                    <a:pt x="108301" y="27462"/>
                    <a:pt x="114323" y="42001"/>
                    <a:pt x="114323" y="57162"/>
                  </a:cubicBezTo>
                  <a:lnTo>
                    <a:pt x="114323" y="248464"/>
                  </a:lnTo>
                  <a:cubicBezTo>
                    <a:pt x="114323" y="263624"/>
                    <a:pt x="108301" y="278164"/>
                    <a:pt x="97581" y="288883"/>
                  </a:cubicBezTo>
                  <a:cubicBezTo>
                    <a:pt x="86861" y="299603"/>
                    <a:pt x="72322" y="305626"/>
                    <a:pt x="57162" y="305626"/>
                  </a:cubicBezTo>
                  <a:lnTo>
                    <a:pt x="57162" y="305626"/>
                  </a:lnTo>
                  <a:cubicBezTo>
                    <a:pt x="42001" y="305626"/>
                    <a:pt x="27462" y="299603"/>
                    <a:pt x="16742" y="288883"/>
                  </a:cubicBezTo>
                  <a:cubicBezTo>
                    <a:pt x="6022" y="278164"/>
                    <a:pt x="0" y="263624"/>
                    <a:pt x="0" y="248464"/>
                  </a:cubicBezTo>
                  <a:lnTo>
                    <a:pt x="0" y="57162"/>
                  </a:lnTo>
                  <a:cubicBezTo>
                    <a:pt x="0" y="42001"/>
                    <a:pt x="6022" y="27462"/>
                    <a:pt x="16742" y="16742"/>
                  </a:cubicBezTo>
                  <a:cubicBezTo>
                    <a:pt x="27462" y="6022"/>
                    <a:pt x="42001" y="0"/>
                    <a:pt x="57162" y="0"/>
                  </a:cubicBezTo>
                  <a:close/>
                </a:path>
              </a:pathLst>
            </a:custGeom>
            <a:solidFill>
              <a:srgbClr val="FF5400"/>
            </a:solidFill>
          </p:spPr>
        </p:sp>
        <p:sp>
          <p:nvSpPr>
            <p:cNvPr name="TextBox 7" id="7"/>
            <p:cNvSpPr txBox="true"/>
            <p:nvPr/>
          </p:nvSpPr>
          <p:spPr>
            <a:xfrm>
              <a:off x="0" y="-38100"/>
              <a:ext cx="114323" cy="343726"/>
            </a:xfrm>
            <a:prstGeom prst="rect">
              <a:avLst/>
            </a:prstGeom>
          </p:spPr>
          <p:txBody>
            <a:bodyPr anchor="ctr" rtlCol="false" tIns="50800" lIns="50800" bIns="50800" rIns="50800"/>
            <a:lstStyle/>
            <a:p>
              <a:pPr algn="ctr">
                <a:lnSpc>
                  <a:spcPts val="2659"/>
                </a:lnSpc>
                <a:spcBef>
                  <a:spcPct val="0"/>
                </a:spcBef>
              </a:pPr>
            </a:p>
          </p:txBody>
        </p:sp>
      </p:grpSp>
      <p:sp>
        <p:nvSpPr>
          <p:cNvPr name="TextBox 8" id="8"/>
          <p:cNvSpPr txBox="true"/>
          <p:nvPr/>
        </p:nvSpPr>
        <p:spPr>
          <a:xfrm rot="0">
            <a:off x="1039108" y="453465"/>
            <a:ext cx="1926211" cy="198120"/>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Your Account</a:t>
            </a:r>
          </a:p>
        </p:txBody>
      </p:sp>
      <p:sp>
        <p:nvSpPr>
          <p:cNvPr name="TextBox 9" id="9"/>
          <p:cNvSpPr txBox="true"/>
          <p:nvPr/>
        </p:nvSpPr>
        <p:spPr>
          <a:xfrm rot="0">
            <a:off x="16055142" y="453465"/>
            <a:ext cx="9784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Contact</a:t>
            </a:r>
          </a:p>
        </p:txBody>
      </p:sp>
      <p:sp>
        <p:nvSpPr>
          <p:cNvPr name="TextBox 10" id="10"/>
          <p:cNvSpPr txBox="true"/>
          <p:nvPr/>
        </p:nvSpPr>
        <p:spPr>
          <a:xfrm rot="0">
            <a:off x="14499346" y="453465"/>
            <a:ext cx="1060497"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About Us</a:t>
            </a:r>
          </a:p>
        </p:txBody>
      </p:sp>
      <p:sp>
        <p:nvSpPr>
          <p:cNvPr name="TextBox 11" id="11"/>
          <p:cNvSpPr txBox="true"/>
          <p:nvPr/>
        </p:nvSpPr>
        <p:spPr>
          <a:xfrm rot="0">
            <a:off x="13268589" y="453465"/>
            <a:ext cx="735456"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Menu</a:t>
            </a:r>
          </a:p>
        </p:txBody>
      </p:sp>
      <p:sp>
        <p:nvSpPr>
          <p:cNvPr name="TextBox 12" id="12"/>
          <p:cNvSpPr txBox="true"/>
          <p:nvPr/>
        </p:nvSpPr>
        <p:spPr>
          <a:xfrm rot="0">
            <a:off x="12012830" y="453465"/>
            <a:ext cx="8097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Home</a:t>
            </a:r>
          </a:p>
        </p:txBody>
      </p:sp>
      <p:grpSp>
        <p:nvGrpSpPr>
          <p:cNvPr name="Group 13" id="13"/>
          <p:cNvGrpSpPr/>
          <p:nvPr/>
        </p:nvGrpSpPr>
        <p:grpSpPr>
          <a:xfrm rot="0">
            <a:off x="9989876" y="1756650"/>
            <a:ext cx="3099003" cy="3269486"/>
            <a:chOff x="0" y="0"/>
            <a:chExt cx="2077720" cy="2192020"/>
          </a:xfrm>
        </p:grpSpPr>
        <p:sp>
          <p:nvSpPr>
            <p:cNvPr name="Freeform 14" id="14"/>
            <p:cNvSpPr/>
            <p:nvPr/>
          </p:nvSpPr>
          <p:spPr>
            <a:xfrm flipH="false" flipV="false" rot="0">
              <a:off x="-7620" y="-2540"/>
              <a:ext cx="2085340" cy="2194560"/>
            </a:xfrm>
            <a:custGeom>
              <a:avLst/>
              <a:gdLst/>
              <a:ahLst/>
              <a:cxnLst/>
              <a:rect r="r" b="b" t="t" l="l"/>
              <a:pathLst>
                <a:path h="2194560" w="2085340">
                  <a:moveTo>
                    <a:pt x="2085340" y="394970"/>
                  </a:moveTo>
                  <a:cubicBezTo>
                    <a:pt x="2084070" y="394970"/>
                    <a:pt x="2082800" y="394970"/>
                    <a:pt x="2081530" y="393700"/>
                  </a:cubicBezTo>
                  <a:cubicBezTo>
                    <a:pt x="2075180" y="392430"/>
                    <a:pt x="2067560" y="393700"/>
                    <a:pt x="2063750" y="387350"/>
                  </a:cubicBezTo>
                  <a:cubicBezTo>
                    <a:pt x="2062480" y="384810"/>
                    <a:pt x="2058670" y="382270"/>
                    <a:pt x="2056130" y="381000"/>
                  </a:cubicBezTo>
                  <a:cubicBezTo>
                    <a:pt x="2051050" y="375920"/>
                    <a:pt x="2044700" y="370840"/>
                    <a:pt x="2038350" y="365760"/>
                  </a:cubicBezTo>
                  <a:lnTo>
                    <a:pt x="2026920" y="354330"/>
                  </a:lnTo>
                  <a:cubicBezTo>
                    <a:pt x="2025650" y="353060"/>
                    <a:pt x="2025650" y="351790"/>
                    <a:pt x="2025650" y="350520"/>
                  </a:cubicBezTo>
                  <a:cubicBezTo>
                    <a:pt x="2023110" y="347980"/>
                    <a:pt x="2019300" y="345440"/>
                    <a:pt x="2015490" y="345440"/>
                  </a:cubicBezTo>
                  <a:cubicBezTo>
                    <a:pt x="2009140" y="344170"/>
                    <a:pt x="2002790" y="344170"/>
                    <a:pt x="1996440" y="342900"/>
                  </a:cubicBezTo>
                  <a:lnTo>
                    <a:pt x="1991360" y="342900"/>
                  </a:lnTo>
                  <a:cubicBezTo>
                    <a:pt x="1985010" y="340360"/>
                    <a:pt x="1979930" y="339090"/>
                    <a:pt x="1973580" y="340360"/>
                  </a:cubicBezTo>
                  <a:cubicBezTo>
                    <a:pt x="1971040" y="340360"/>
                    <a:pt x="1968500" y="340360"/>
                    <a:pt x="1967230" y="337820"/>
                  </a:cubicBezTo>
                  <a:cubicBezTo>
                    <a:pt x="1965960" y="335280"/>
                    <a:pt x="1963420" y="334010"/>
                    <a:pt x="1962150" y="332740"/>
                  </a:cubicBezTo>
                  <a:cubicBezTo>
                    <a:pt x="1959610" y="330200"/>
                    <a:pt x="1955800" y="328930"/>
                    <a:pt x="1953260" y="327660"/>
                  </a:cubicBezTo>
                  <a:cubicBezTo>
                    <a:pt x="1948180" y="323850"/>
                    <a:pt x="1944370" y="320040"/>
                    <a:pt x="1938020" y="320040"/>
                  </a:cubicBezTo>
                  <a:cubicBezTo>
                    <a:pt x="1932940" y="320040"/>
                    <a:pt x="1927860" y="318770"/>
                    <a:pt x="1922780" y="317500"/>
                  </a:cubicBezTo>
                  <a:cubicBezTo>
                    <a:pt x="1921510" y="317500"/>
                    <a:pt x="1921510" y="317500"/>
                    <a:pt x="1921510" y="316230"/>
                  </a:cubicBezTo>
                  <a:cubicBezTo>
                    <a:pt x="1917700" y="311150"/>
                    <a:pt x="1911350" y="309880"/>
                    <a:pt x="1905000" y="309880"/>
                  </a:cubicBezTo>
                  <a:cubicBezTo>
                    <a:pt x="1902460" y="309880"/>
                    <a:pt x="1899920" y="308610"/>
                    <a:pt x="1899920" y="307340"/>
                  </a:cubicBezTo>
                  <a:cubicBezTo>
                    <a:pt x="1898650" y="303530"/>
                    <a:pt x="1896110" y="302260"/>
                    <a:pt x="1893570" y="302260"/>
                  </a:cubicBezTo>
                  <a:cubicBezTo>
                    <a:pt x="1889760" y="302260"/>
                    <a:pt x="1885950" y="300990"/>
                    <a:pt x="1883410" y="302260"/>
                  </a:cubicBezTo>
                  <a:cubicBezTo>
                    <a:pt x="1873250" y="306070"/>
                    <a:pt x="1865630" y="298450"/>
                    <a:pt x="1856740" y="297180"/>
                  </a:cubicBezTo>
                  <a:lnTo>
                    <a:pt x="1855470" y="295910"/>
                  </a:lnTo>
                  <a:cubicBezTo>
                    <a:pt x="1852930" y="289560"/>
                    <a:pt x="1846580" y="289560"/>
                    <a:pt x="1840230" y="288290"/>
                  </a:cubicBezTo>
                  <a:cubicBezTo>
                    <a:pt x="1840230" y="287020"/>
                    <a:pt x="1841500" y="287020"/>
                    <a:pt x="1841500" y="285750"/>
                  </a:cubicBezTo>
                  <a:cubicBezTo>
                    <a:pt x="1840230" y="285750"/>
                    <a:pt x="1838960" y="287020"/>
                    <a:pt x="1836420" y="287020"/>
                  </a:cubicBezTo>
                  <a:cubicBezTo>
                    <a:pt x="1835150" y="287020"/>
                    <a:pt x="1832610" y="288290"/>
                    <a:pt x="1831340" y="287020"/>
                  </a:cubicBezTo>
                  <a:cubicBezTo>
                    <a:pt x="1828800" y="283210"/>
                    <a:pt x="1824990" y="279400"/>
                    <a:pt x="1824990" y="275590"/>
                  </a:cubicBezTo>
                  <a:cubicBezTo>
                    <a:pt x="1824990" y="271780"/>
                    <a:pt x="1821180" y="271780"/>
                    <a:pt x="1819910" y="270510"/>
                  </a:cubicBezTo>
                  <a:lnTo>
                    <a:pt x="1817370" y="270510"/>
                  </a:lnTo>
                  <a:cubicBezTo>
                    <a:pt x="1812290" y="265430"/>
                    <a:pt x="1807210" y="264160"/>
                    <a:pt x="1800860" y="267970"/>
                  </a:cubicBezTo>
                  <a:cubicBezTo>
                    <a:pt x="1799590" y="264160"/>
                    <a:pt x="1802130" y="259080"/>
                    <a:pt x="1797050" y="257810"/>
                  </a:cubicBezTo>
                  <a:lnTo>
                    <a:pt x="1797050" y="256540"/>
                  </a:lnTo>
                  <a:cubicBezTo>
                    <a:pt x="1799590" y="250190"/>
                    <a:pt x="1795780" y="246380"/>
                    <a:pt x="1790700" y="243840"/>
                  </a:cubicBezTo>
                  <a:cubicBezTo>
                    <a:pt x="1786890" y="241300"/>
                    <a:pt x="1785620" y="238760"/>
                    <a:pt x="1785620" y="234950"/>
                  </a:cubicBezTo>
                  <a:lnTo>
                    <a:pt x="1785620" y="229870"/>
                  </a:lnTo>
                  <a:cubicBezTo>
                    <a:pt x="1780540" y="228600"/>
                    <a:pt x="1778000" y="223520"/>
                    <a:pt x="1775460" y="219710"/>
                  </a:cubicBezTo>
                  <a:cubicBezTo>
                    <a:pt x="1774190" y="214630"/>
                    <a:pt x="1771650" y="210820"/>
                    <a:pt x="1769110" y="207010"/>
                  </a:cubicBezTo>
                  <a:cubicBezTo>
                    <a:pt x="1766570" y="203200"/>
                    <a:pt x="1761490" y="200660"/>
                    <a:pt x="1761490" y="194310"/>
                  </a:cubicBezTo>
                  <a:cubicBezTo>
                    <a:pt x="1761490" y="190500"/>
                    <a:pt x="1760220" y="186690"/>
                    <a:pt x="1758950" y="182880"/>
                  </a:cubicBezTo>
                  <a:cubicBezTo>
                    <a:pt x="1756410" y="177800"/>
                    <a:pt x="1753870" y="173990"/>
                    <a:pt x="1750060" y="168910"/>
                  </a:cubicBezTo>
                  <a:cubicBezTo>
                    <a:pt x="1752600" y="165100"/>
                    <a:pt x="1755140" y="162560"/>
                    <a:pt x="1751330" y="158750"/>
                  </a:cubicBezTo>
                  <a:lnTo>
                    <a:pt x="1751330" y="156210"/>
                  </a:lnTo>
                  <a:cubicBezTo>
                    <a:pt x="1751330" y="154940"/>
                    <a:pt x="1750060" y="153670"/>
                    <a:pt x="1750060" y="152400"/>
                  </a:cubicBezTo>
                  <a:cubicBezTo>
                    <a:pt x="1748790" y="151130"/>
                    <a:pt x="1746250" y="149860"/>
                    <a:pt x="1744980" y="148590"/>
                  </a:cubicBezTo>
                  <a:cubicBezTo>
                    <a:pt x="1741170" y="144780"/>
                    <a:pt x="1738630" y="139700"/>
                    <a:pt x="1732280" y="142240"/>
                  </a:cubicBezTo>
                  <a:cubicBezTo>
                    <a:pt x="1729740" y="137160"/>
                    <a:pt x="1728470" y="132080"/>
                    <a:pt x="1727200" y="127000"/>
                  </a:cubicBezTo>
                  <a:cubicBezTo>
                    <a:pt x="1725930" y="123190"/>
                    <a:pt x="1724660" y="120650"/>
                    <a:pt x="1723390" y="116840"/>
                  </a:cubicBezTo>
                  <a:lnTo>
                    <a:pt x="1723390" y="115570"/>
                  </a:lnTo>
                  <a:cubicBezTo>
                    <a:pt x="1725930" y="110490"/>
                    <a:pt x="1722120" y="106680"/>
                    <a:pt x="1722120" y="102870"/>
                  </a:cubicBezTo>
                  <a:cubicBezTo>
                    <a:pt x="1722120" y="100330"/>
                    <a:pt x="1719580" y="97790"/>
                    <a:pt x="1718310" y="95250"/>
                  </a:cubicBezTo>
                  <a:cubicBezTo>
                    <a:pt x="1717040" y="91440"/>
                    <a:pt x="1713230" y="88900"/>
                    <a:pt x="1713230" y="85090"/>
                  </a:cubicBezTo>
                  <a:lnTo>
                    <a:pt x="1713230" y="64770"/>
                  </a:lnTo>
                  <a:cubicBezTo>
                    <a:pt x="1711960" y="57150"/>
                    <a:pt x="1709420" y="53340"/>
                    <a:pt x="1700530" y="52070"/>
                  </a:cubicBezTo>
                  <a:cubicBezTo>
                    <a:pt x="1699260" y="52070"/>
                    <a:pt x="1697990" y="52070"/>
                    <a:pt x="1697990" y="50800"/>
                  </a:cubicBezTo>
                  <a:cubicBezTo>
                    <a:pt x="1695450" y="46990"/>
                    <a:pt x="1691640" y="45720"/>
                    <a:pt x="1686560" y="44450"/>
                  </a:cubicBezTo>
                  <a:cubicBezTo>
                    <a:pt x="1682750" y="44450"/>
                    <a:pt x="1680210" y="44450"/>
                    <a:pt x="1677670" y="45720"/>
                  </a:cubicBezTo>
                  <a:cubicBezTo>
                    <a:pt x="1671320" y="49530"/>
                    <a:pt x="1664970" y="53340"/>
                    <a:pt x="1659890" y="58420"/>
                  </a:cubicBezTo>
                  <a:cubicBezTo>
                    <a:pt x="1653540" y="63500"/>
                    <a:pt x="1648460" y="67310"/>
                    <a:pt x="1640840" y="63500"/>
                  </a:cubicBezTo>
                  <a:lnTo>
                    <a:pt x="1638300" y="63500"/>
                  </a:lnTo>
                  <a:cubicBezTo>
                    <a:pt x="1635760" y="62230"/>
                    <a:pt x="1631950" y="60960"/>
                    <a:pt x="1629410" y="59690"/>
                  </a:cubicBezTo>
                  <a:cubicBezTo>
                    <a:pt x="1628140" y="60960"/>
                    <a:pt x="1626870" y="62230"/>
                    <a:pt x="1623060" y="60960"/>
                  </a:cubicBezTo>
                  <a:cubicBezTo>
                    <a:pt x="1615440" y="59690"/>
                    <a:pt x="1609090" y="58420"/>
                    <a:pt x="1602740" y="53340"/>
                  </a:cubicBezTo>
                  <a:cubicBezTo>
                    <a:pt x="1601470" y="52070"/>
                    <a:pt x="1598930" y="52070"/>
                    <a:pt x="1597660" y="52070"/>
                  </a:cubicBezTo>
                  <a:cubicBezTo>
                    <a:pt x="1592580" y="50800"/>
                    <a:pt x="1586230" y="49530"/>
                    <a:pt x="1579880" y="46990"/>
                  </a:cubicBezTo>
                  <a:cubicBezTo>
                    <a:pt x="1584960" y="43180"/>
                    <a:pt x="1583690" y="40640"/>
                    <a:pt x="1581150" y="38100"/>
                  </a:cubicBezTo>
                  <a:cubicBezTo>
                    <a:pt x="1577340" y="33020"/>
                    <a:pt x="1572260" y="33020"/>
                    <a:pt x="1568450" y="35560"/>
                  </a:cubicBezTo>
                  <a:cubicBezTo>
                    <a:pt x="1559560" y="39370"/>
                    <a:pt x="1550670" y="44450"/>
                    <a:pt x="1540510" y="48260"/>
                  </a:cubicBezTo>
                  <a:cubicBezTo>
                    <a:pt x="1536700" y="50800"/>
                    <a:pt x="1531620" y="52070"/>
                    <a:pt x="1526540" y="53340"/>
                  </a:cubicBezTo>
                  <a:cubicBezTo>
                    <a:pt x="1522730" y="54610"/>
                    <a:pt x="1518920" y="53340"/>
                    <a:pt x="1515110" y="54610"/>
                  </a:cubicBezTo>
                  <a:cubicBezTo>
                    <a:pt x="1511300" y="55880"/>
                    <a:pt x="1507490" y="57150"/>
                    <a:pt x="1502410" y="55880"/>
                  </a:cubicBezTo>
                  <a:cubicBezTo>
                    <a:pt x="1501140" y="55880"/>
                    <a:pt x="1498600" y="57150"/>
                    <a:pt x="1497330" y="57150"/>
                  </a:cubicBezTo>
                  <a:cubicBezTo>
                    <a:pt x="1494790" y="58420"/>
                    <a:pt x="1493520" y="59690"/>
                    <a:pt x="1490980" y="58420"/>
                  </a:cubicBezTo>
                  <a:cubicBezTo>
                    <a:pt x="1485900" y="58420"/>
                    <a:pt x="1483360" y="60960"/>
                    <a:pt x="1480820" y="63500"/>
                  </a:cubicBezTo>
                  <a:cubicBezTo>
                    <a:pt x="1478280" y="66040"/>
                    <a:pt x="1475740" y="71120"/>
                    <a:pt x="1473200" y="72390"/>
                  </a:cubicBezTo>
                  <a:cubicBezTo>
                    <a:pt x="1469390" y="73660"/>
                    <a:pt x="1466850" y="76200"/>
                    <a:pt x="1464310" y="78740"/>
                  </a:cubicBezTo>
                  <a:cubicBezTo>
                    <a:pt x="1461770" y="81280"/>
                    <a:pt x="1459230" y="82550"/>
                    <a:pt x="1456690" y="83820"/>
                  </a:cubicBezTo>
                  <a:cubicBezTo>
                    <a:pt x="1452880" y="86360"/>
                    <a:pt x="1449070" y="87630"/>
                    <a:pt x="1445260" y="90170"/>
                  </a:cubicBezTo>
                  <a:cubicBezTo>
                    <a:pt x="1441450" y="93980"/>
                    <a:pt x="1436370" y="96520"/>
                    <a:pt x="1431290" y="96520"/>
                  </a:cubicBezTo>
                  <a:cubicBezTo>
                    <a:pt x="1426210" y="97790"/>
                    <a:pt x="1419860" y="97790"/>
                    <a:pt x="1414780" y="101600"/>
                  </a:cubicBezTo>
                  <a:cubicBezTo>
                    <a:pt x="1414780" y="101600"/>
                    <a:pt x="1413510" y="102870"/>
                    <a:pt x="1412240" y="102870"/>
                  </a:cubicBezTo>
                  <a:cubicBezTo>
                    <a:pt x="1407160" y="102870"/>
                    <a:pt x="1402080" y="101600"/>
                    <a:pt x="1397000" y="101600"/>
                  </a:cubicBezTo>
                  <a:cubicBezTo>
                    <a:pt x="1393190" y="101600"/>
                    <a:pt x="1386840" y="100330"/>
                    <a:pt x="1384300" y="106680"/>
                  </a:cubicBezTo>
                  <a:cubicBezTo>
                    <a:pt x="1384300" y="106680"/>
                    <a:pt x="1383030" y="107950"/>
                    <a:pt x="1381760" y="107950"/>
                  </a:cubicBezTo>
                  <a:cubicBezTo>
                    <a:pt x="1377950" y="109220"/>
                    <a:pt x="1374140" y="111760"/>
                    <a:pt x="1370330" y="113030"/>
                  </a:cubicBezTo>
                  <a:cubicBezTo>
                    <a:pt x="1370330" y="115570"/>
                    <a:pt x="1366520" y="116840"/>
                    <a:pt x="1363980" y="116840"/>
                  </a:cubicBezTo>
                  <a:cubicBezTo>
                    <a:pt x="1352550" y="115570"/>
                    <a:pt x="1342390" y="115570"/>
                    <a:pt x="1330960" y="111760"/>
                  </a:cubicBezTo>
                  <a:cubicBezTo>
                    <a:pt x="1325880" y="110490"/>
                    <a:pt x="1320800" y="107950"/>
                    <a:pt x="1314450" y="105410"/>
                  </a:cubicBezTo>
                  <a:cubicBezTo>
                    <a:pt x="1313180" y="105410"/>
                    <a:pt x="1311910" y="104140"/>
                    <a:pt x="1310640" y="104140"/>
                  </a:cubicBezTo>
                  <a:cubicBezTo>
                    <a:pt x="1301750" y="104140"/>
                    <a:pt x="1292860" y="105410"/>
                    <a:pt x="1282700" y="105410"/>
                  </a:cubicBezTo>
                  <a:lnTo>
                    <a:pt x="1281430" y="105410"/>
                  </a:lnTo>
                  <a:cubicBezTo>
                    <a:pt x="1276350" y="102870"/>
                    <a:pt x="1270000" y="104140"/>
                    <a:pt x="1264920" y="107950"/>
                  </a:cubicBezTo>
                  <a:cubicBezTo>
                    <a:pt x="1263650" y="109220"/>
                    <a:pt x="1261110" y="110490"/>
                    <a:pt x="1259840" y="110490"/>
                  </a:cubicBezTo>
                  <a:cubicBezTo>
                    <a:pt x="1253490" y="109220"/>
                    <a:pt x="1248410" y="107950"/>
                    <a:pt x="1242060" y="106680"/>
                  </a:cubicBezTo>
                  <a:cubicBezTo>
                    <a:pt x="1235710" y="105410"/>
                    <a:pt x="1230630" y="104140"/>
                    <a:pt x="1224280" y="104140"/>
                  </a:cubicBezTo>
                  <a:cubicBezTo>
                    <a:pt x="1219200" y="104140"/>
                    <a:pt x="1214120" y="102870"/>
                    <a:pt x="1209040" y="100330"/>
                  </a:cubicBezTo>
                  <a:cubicBezTo>
                    <a:pt x="1203960" y="97790"/>
                    <a:pt x="1198880" y="96520"/>
                    <a:pt x="1193800" y="93980"/>
                  </a:cubicBezTo>
                  <a:cubicBezTo>
                    <a:pt x="1191260" y="92710"/>
                    <a:pt x="1187450" y="92710"/>
                    <a:pt x="1183640" y="91440"/>
                  </a:cubicBezTo>
                  <a:cubicBezTo>
                    <a:pt x="1183640" y="87630"/>
                    <a:pt x="1184910" y="85090"/>
                    <a:pt x="1184910" y="82550"/>
                  </a:cubicBezTo>
                  <a:cubicBezTo>
                    <a:pt x="1178560" y="85090"/>
                    <a:pt x="1174750" y="83820"/>
                    <a:pt x="1170940" y="81280"/>
                  </a:cubicBezTo>
                  <a:cubicBezTo>
                    <a:pt x="1168400" y="80010"/>
                    <a:pt x="1164590" y="80010"/>
                    <a:pt x="1162050" y="78740"/>
                  </a:cubicBezTo>
                  <a:lnTo>
                    <a:pt x="1158240" y="78740"/>
                  </a:lnTo>
                  <a:cubicBezTo>
                    <a:pt x="1153160" y="76200"/>
                    <a:pt x="1146810" y="76200"/>
                    <a:pt x="1140460" y="76200"/>
                  </a:cubicBezTo>
                  <a:cubicBezTo>
                    <a:pt x="1132840" y="76200"/>
                    <a:pt x="1123950" y="74930"/>
                    <a:pt x="1116330" y="69850"/>
                  </a:cubicBezTo>
                  <a:cubicBezTo>
                    <a:pt x="1109980" y="66040"/>
                    <a:pt x="1102360" y="63500"/>
                    <a:pt x="1094740" y="64770"/>
                  </a:cubicBezTo>
                  <a:cubicBezTo>
                    <a:pt x="1090930" y="66040"/>
                    <a:pt x="1087120" y="68580"/>
                    <a:pt x="1083310" y="69850"/>
                  </a:cubicBezTo>
                  <a:cubicBezTo>
                    <a:pt x="1076960" y="72390"/>
                    <a:pt x="1071880" y="77470"/>
                    <a:pt x="1065530" y="80010"/>
                  </a:cubicBezTo>
                  <a:cubicBezTo>
                    <a:pt x="1059180" y="82550"/>
                    <a:pt x="1051560" y="85090"/>
                    <a:pt x="1043940" y="87630"/>
                  </a:cubicBezTo>
                  <a:cubicBezTo>
                    <a:pt x="1040130" y="88900"/>
                    <a:pt x="1036320" y="91440"/>
                    <a:pt x="1032510" y="92710"/>
                  </a:cubicBezTo>
                  <a:cubicBezTo>
                    <a:pt x="1026160" y="95250"/>
                    <a:pt x="1021080" y="96520"/>
                    <a:pt x="1014730" y="99060"/>
                  </a:cubicBezTo>
                  <a:cubicBezTo>
                    <a:pt x="1010920" y="100330"/>
                    <a:pt x="1005840" y="104140"/>
                    <a:pt x="1002030" y="105410"/>
                  </a:cubicBezTo>
                  <a:cubicBezTo>
                    <a:pt x="994410" y="107950"/>
                    <a:pt x="986790" y="111760"/>
                    <a:pt x="977900" y="113030"/>
                  </a:cubicBezTo>
                  <a:cubicBezTo>
                    <a:pt x="974090" y="114300"/>
                    <a:pt x="972820" y="116840"/>
                    <a:pt x="970280" y="118110"/>
                  </a:cubicBezTo>
                  <a:lnTo>
                    <a:pt x="958850" y="121920"/>
                  </a:lnTo>
                  <a:cubicBezTo>
                    <a:pt x="951230" y="124460"/>
                    <a:pt x="944880" y="127000"/>
                    <a:pt x="937260" y="128270"/>
                  </a:cubicBezTo>
                  <a:cubicBezTo>
                    <a:pt x="933450" y="129540"/>
                    <a:pt x="928370" y="130810"/>
                    <a:pt x="924560" y="132080"/>
                  </a:cubicBezTo>
                  <a:cubicBezTo>
                    <a:pt x="923290" y="132080"/>
                    <a:pt x="923290" y="133350"/>
                    <a:pt x="922020" y="133350"/>
                  </a:cubicBezTo>
                  <a:cubicBezTo>
                    <a:pt x="919480" y="135890"/>
                    <a:pt x="916940" y="138430"/>
                    <a:pt x="913130" y="139700"/>
                  </a:cubicBezTo>
                  <a:cubicBezTo>
                    <a:pt x="906780" y="142240"/>
                    <a:pt x="900430" y="144780"/>
                    <a:pt x="894080" y="146050"/>
                  </a:cubicBezTo>
                  <a:cubicBezTo>
                    <a:pt x="891540" y="147320"/>
                    <a:pt x="887730" y="147320"/>
                    <a:pt x="885190" y="147320"/>
                  </a:cubicBezTo>
                  <a:cubicBezTo>
                    <a:pt x="877570" y="148590"/>
                    <a:pt x="869950" y="152400"/>
                    <a:pt x="862330" y="154940"/>
                  </a:cubicBezTo>
                  <a:cubicBezTo>
                    <a:pt x="855980" y="157480"/>
                    <a:pt x="849630" y="158750"/>
                    <a:pt x="844550" y="161290"/>
                  </a:cubicBezTo>
                  <a:cubicBezTo>
                    <a:pt x="836930" y="163830"/>
                    <a:pt x="829310" y="166370"/>
                    <a:pt x="825500" y="173990"/>
                  </a:cubicBezTo>
                  <a:cubicBezTo>
                    <a:pt x="825500" y="175260"/>
                    <a:pt x="822960" y="175260"/>
                    <a:pt x="822960" y="175260"/>
                  </a:cubicBezTo>
                  <a:cubicBezTo>
                    <a:pt x="819150" y="176530"/>
                    <a:pt x="814070" y="177800"/>
                    <a:pt x="810260" y="179070"/>
                  </a:cubicBezTo>
                  <a:cubicBezTo>
                    <a:pt x="808990" y="180340"/>
                    <a:pt x="807720" y="179070"/>
                    <a:pt x="807720" y="177800"/>
                  </a:cubicBezTo>
                  <a:cubicBezTo>
                    <a:pt x="806450" y="172720"/>
                    <a:pt x="806450" y="166370"/>
                    <a:pt x="798830" y="163830"/>
                  </a:cubicBezTo>
                  <a:lnTo>
                    <a:pt x="797560" y="162560"/>
                  </a:lnTo>
                  <a:cubicBezTo>
                    <a:pt x="797560" y="156210"/>
                    <a:pt x="792480" y="153670"/>
                    <a:pt x="787400" y="151130"/>
                  </a:cubicBezTo>
                  <a:cubicBezTo>
                    <a:pt x="782320" y="148590"/>
                    <a:pt x="778510" y="147320"/>
                    <a:pt x="774700" y="142240"/>
                  </a:cubicBezTo>
                  <a:cubicBezTo>
                    <a:pt x="772160" y="138430"/>
                    <a:pt x="767080" y="135890"/>
                    <a:pt x="763270" y="132080"/>
                  </a:cubicBezTo>
                  <a:cubicBezTo>
                    <a:pt x="759460" y="129540"/>
                    <a:pt x="754380" y="128270"/>
                    <a:pt x="751840" y="123190"/>
                  </a:cubicBezTo>
                  <a:cubicBezTo>
                    <a:pt x="750570" y="120650"/>
                    <a:pt x="748030" y="119380"/>
                    <a:pt x="745490" y="116840"/>
                  </a:cubicBezTo>
                  <a:cubicBezTo>
                    <a:pt x="746760" y="116840"/>
                    <a:pt x="744220" y="116840"/>
                    <a:pt x="742950" y="115570"/>
                  </a:cubicBezTo>
                  <a:cubicBezTo>
                    <a:pt x="741680" y="114300"/>
                    <a:pt x="740410" y="114300"/>
                    <a:pt x="739140" y="113030"/>
                  </a:cubicBezTo>
                  <a:cubicBezTo>
                    <a:pt x="737870" y="110490"/>
                    <a:pt x="736600" y="107950"/>
                    <a:pt x="732790" y="107950"/>
                  </a:cubicBezTo>
                  <a:cubicBezTo>
                    <a:pt x="731520" y="107950"/>
                    <a:pt x="730250" y="106680"/>
                    <a:pt x="728980" y="105410"/>
                  </a:cubicBezTo>
                  <a:cubicBezTo>
                    <a:pt x="727710" y="105410"/>
                    <a:pt x="726440" y="104140"/>
                    <a:pt x="723900" y="104140"/>
                  </a:cubicBezTo>
                  <a:lnTo>
                    <a:pt x="708660" y="96520"/>
                  </a:lnTo>
                  <a:cubicBezTo>
                    <a:pt x="704850" y="93980"/>
                    <a:pt x="701040" y="90170"/>
                    <a:pt x="695960" y="88900"/>
                  </a:cubicBezTo>
                  <a:cubicBezTo>
                    <a:pt x="688340" y="86360"/>
                    <a:pt x="681990" y="82550"/>
                    <a:pt x="676910" y="76200"/>
                  </a:cubicBezTo>
                  <a:cubicBezTo>
                    <a:pt x="671830" y="69850"/>
                    <a:pt x="665480" y="66040"/>
                    <a:pt x="657860" y="62230"/>
                  </a:cubicBezTo>
                  <a:cubicBezTo>
                    <a:pt x="654050" y="59690"/>
                    <a:pt x="650240" y="58420"/>
                    <a:pt x="647700" y="57150"/>
                  </a:cubicBezTo>
                  <a:cubicBezTo>
                    <a:pt x="642620" y="53340"/>
                    <a:pt x="636270" y="50800"/>
                    <a:pt x="629920" y="48260"/>
                  </a:cubicBezTo>
                  <a:cubicBezTo>
                    <a:pt x="632460" y="44450"/>
                    <a:pt x="631190" y="44450"/>
                    <a:pt x="628650" y="43180"/>
                  </a:cubicBezTo>
                  <a:cubicBezTo>
                    <a:pt x="626110" y="41910"/>
                    <a:pt x="623570" y="41910"/>
                    <a:pt x="622300" y="40640"/>
                  </a:cubicBezTo>
                  <a:cubicBezTo>
                    <a:pt x="621030" y="36830"/>
                    <a:pt x="617220" y="36830"/>
                    <a:pt x="614680" y="34290"/>
                  </a:cubicBezTo>
                  <a:cubicBezTo>
                    <a:pt x="610870" y="30480"/>
                    <a:pt x="605790" y="26670"/>
                    <a:pt x="601980" y="22860"/>
                  </a:cubicBezTo>
                  <a:cubicBezTo>
                    <a:pt x="600710" y="21590"/>
                    <a:pt x="599440" y="20320"/>
                    <a:pt x="598170" y="20320"/>
                  </a:cubicBezTo>
                  <a:cubicBezTo>
                    <a:pt x="588010" y="19050"/>
                    <a:pt x="580390" y="12700"/>
                    <a:pt x="571500" y="8890"/>
                  </a:cubicBezTo>
                  <a:cubicBezTo>
                    <a:pt x="570230" y="7620"/>
                    <a:pt x="567690" y="6350"/>
                    <a:pt x="566420" y="6350"/>
                  </a:cubicBezTo>
                  <a:cubicBezTo>
                    <a:pt x="561340" y="6350"/>
                    <a:pt x="556260" y="7620"/>
                    <a:pt x="549910" y="7620"/>
                  </a:cubicBezTo>
                  <a:cubicBezTo>
                    <a:pt x="544830" y="7620"/>
                    <a:pt x="538480" y="6350"/>
                    <a:pt x="533400" y="5080"/>
                  </a:cubicBezTo>
                  <a:cubicBezTo>
                    <a:pt x="528320" y="3810"/>
                    <a:pt x="523240" y="3810"/>
                    <a:pt x="518160" y="1270"/>
                  </a:cubicBezTo>
                  <a:cubicBezTo>
                    <a:pt x="513080" y="0"/>
                    <a:pt x="509270" y="2540"/>
                    <a:pt x="505460" y="1270"/>
                  </a:cubicBezTo>
                  <a:cubicBezTo>
                    <a:pt x="502920" y="2540"/>
                    <a:pt x="496570" y="5080"/>
                    <a:pt x="492760" y="7620"/>
                  </a:cubicBezTo>
                  <a:cubicBezTo>
                    <a:pt x="487680" y="10160"/>
                    <a:pt x="482600" y="13970"/>
                    <a:pt x="477520" y="17780"/>
                  </a:cubicBezTo>
                  <a:cubicBezTo>
                    <a:pt x="471170" y="21590"/>
                    <a:pt x="463550" y="25400"/>
                    <a:pt x="455930" y="29210"/>
                  </a:cubicBezTo>
                  <a:cubicBezTo>
                    <a:pt x="454660" y="30480"/>
                    <a:pt x="452120" y="30480"/>
                    <a:pt x="449580" y="29210"/>
                  </a:cubicBezTo>
                  <a:cubicBezTo>
                    <a:pt x="447040" y="27940"/>
                    <a:pt x="444500" y="29210"/>
                    <a:pt x="441960" y="30480"/>
                  </a:cubicBezTo>
                  <a:cubicBezTo>
                    <a:pt x="438150" y="33020"/>
                    <a:pt x="433070" y="34290"/>
                    <a:pt x="429260" y="36830"/>
                  </a:cubicBezTo>
                  <a:cubicBezTo>
                    <a:pt x="422910" y="41910"/>
                    <a:pt x="416560" y="48260"/>
                    <a:pt x="407670" y="49530"/>
                  </a:cubicBezTo>
                  <a:cubicBezTo>
                    <a:pt x="402590" y="49530"/>
                    <a:pt x="397510" y="53340"/>
                    <a:pt x="392430" y="53340"/>
                  </a:cubicBezTo>
                  <a:cubicBezTo>
                    <a:pt x="388620" y="53340"/>
                    <a:pt x="386080" y="53340"/>
                    <a:pt x="382270" y="54610"/>
                  </a:cubicBezTo>
                  <a:cubicBezTo>
                    <a:pt x="377190" y="55880"/>
                    <a:pt x="372110" y="58420"/>
                    <a:pt x="365760" y="58420"/>
                  </a:cubicBezTo>
                  <a:cubicBezTo>
                    <a:pt x="358140" y="58420"/>
                    <a:pt x="351790" y="62230"/>
                    <a:pt x="344170" y="64770"/>
                  </a:cubicBezTo>
                  <a:cubicBezTo>
                    <a:pt x="336550" y="68580"/>
                    <a:pt x="330200" y="72390"/>
                    <a:pt x="322580" y="76200"/>
                  </a:cubicBezTo>
                  <a:cubicBezTo>
                    <a:pt x="317500" y="78740"/>
                    <a:pt x="312420" y="78740"/>
                    <a:pt x="306070" y="77470"/>
                  </a:cubicBezTo>
                  <a:cubicBezTo>
                    <a:pt x="302260" y="77470"/>
                    <a:pt x="299720" y="76200"/>
                    <a:pt x="297180" y="78740"/>
                  </a:cubicBezTo>
                  <a:lnTo>
                    <a:pt x="285750" y="86360"/>
                  </a:lnTo>
                  <a:cubicBezTo>
                    <a:pt x="280670" y="90170"/>
                    <a:pt x="276860" y="95250"/>
                    <a:pt x="273050" y="99060"/>
                  </a:cubicBezTo>
                  <a:cubicBezTo>
                    <a:pt x="267970" y="105410"/>
                    <a:pt x="265430" y="113030"/>
                    <a:pt x="257810" y="116840"/>
                  </a:cubicBezTo>
                  <a:cubicBezTo>
                    <a:pt x="256540" y="118110"/>
                    <a:pt x="255270" y="120650"/>
                    <a:pt x="254000" y="123190"/>
                  </a:cubicBezTo>
                  <a:cubicBezTo>
                    <a:pt x="252730" y="124460"/>
                    <a:pt x="252730" y="125730"/>
                    <a:pt x="251460" y="127000"/>
                  </a:cubicBezTo>
                  <a:cubicBezTo>
                    <a:pt x="247650" y="130810"/>
                    <a:pt x="243840" y="134620"/>
                    <a:pt x="241300" y="139700"/>
                  </a:cubicBezTo>
                  <a:cubicBezTo>
                    <a:pt x="238760" y="144780"/>
                    <a:pt x="232410" y="146050"/>
                    <a:pt x="229870" y="149860"/>
                  </a:cubicBezTo>
                  <a:cubicBezTo>
                    <a:pt x="226060" y="154940"/>
                    <a:pt x="218440" y="157480"/>
                    <a:pt x="213360" y="160020"/>
                  </a:cubicBezTo>
                  <a:cubicBezTo>
                    <a:pt x="205740" y="163830"/>
                    <a:pt x="199390" y="168910"/>
                    <a:pt x="195580" y="176530"/>
                  </a:cubicBezTo>
                  <a:cubicBezTo>
                    <a:pt x="195580" y="177800"/>
                    <a:pt x="195580" y="177800"/>
                    <a:pt x="194310" y="179070"/>
                  </a:cubicBezTo>
                  <a:cubicBezTo>
                    <a:pt x="185420" y="184150"/>
                    <a:pt x="176530" y="187960"/>
                    <a:pt x="167640" y="193040"/>
                  </a:cubicBezTo>
                  <a:cubicBezTo>
                    <a:pt x="161290" y="196850"/>
                    <a:pt x="153670" y="196850"/>
                    <a:pt x="147320" y="201930"/>
                  </a:cubicBezTo>
                  <a:cubicBezTo>
                    <a:pt x="144780" y="204470"/>
                    <a:pt x="140970" y="205740"/>
                    <a:pt x="137160" y="207010"/>
                  </a:cubicBezTo>
                  <a:cubicBezTo>
                    <a:pt x="129540" y="210820"/>
                    <a:pt x="121920" y="212090"/>
                    <a:pt x="116840" y="218440"/>
                  </a:cubicBezTo>
                  <a:cubicBezTo>
                    <a:pt x="110490" y="226060"/>
                    <a:pt x="101600" y="228600"/>
                    <a:pt x="95250" y="233680"/>
                  </a:cubicBezTo>
                  <a:cubicBezTo>
                    <a:pt x="86360" y="240030"/>
                    <a:pt x="77470" y="246380"/>
                    <a:pt x="68580" y="254000"/>
                  </a:cubicBezTo>
                  <a:cubicBezTo>
                    <a:pt x="63500" y="256540"/>
                    <a:pt x="58420" y="257810"/>
                    <a:pt x="53340" y="255270"/>
                  </a:cubicBezTo>
                  <a:cubicBezTo>
                    <a:pt x="50800" y="254000"/>
                    <a:pt x="48260" y="252730"/>
                    <a:pt x="46990" y="254000"/>
                  </a:cubicBezTo>
                  <a:cubicBezTo>
                    <a:pt x="41910" y="257810"/>
                    <a:pt x="35560" y="259080"/>
                    <a:pt x="29210" y="260350"/>
                  </a:cubicBezTo>
                  <a:cubicBezTo>
                    <a:pt x="27940" y="260350"/>
                    <a:pt x="26670" y="261620"/>
                    <a:pt x="25400" y="261620"/>
                  </a:cubicBezTo>
                  <a:cubicBezTo>
                    <a:pt x="22860" y="407670"/>
                    <a:pt x="16510" y="554990"/>
                    <a:pt x="10160" y="701040"/>
                  </a:cubicBezTo>
                  <a:cubicBezTo>
                    <a:pt x="3810" y="858520"/>
                    <a:pt x="13970" y="995680"/>
                    <a:pt x="12700" y="1153160"/>
                  </a:cubicBezTo>
                  <a:cubicBezTo>
                    <a:pt x="11430" y="1311910"/>
                    <a:pt x="0" y="1487170"/>
                    <a:pt x="13970" y="1644650"/>
                  </a:cubicBezTo>
                  <a:cubicBezTo>
                    <a:pt x="26670" y="1800860"/>
                    <a:pt x="41910" y="1957070"/>
                    <a:pt x="54610" y="2113280"/>
                  </a:cubicBezTo>
                  <a:lnTo>
                    <a:pt x="55880" y="2113280"/>
                  </a:lnTo>
                  <a:cubicBezTo>
                    <a:pt x="60960" y="2112010"/>
                    <a:pt x="66040" y="2112010"/>
                    <a:pt x="72390" y="2112010"/>
                  </a:cubicBezTo>
                  <a:cubicBezTo>
                    <a:pt x="80010" y="2110740"/>
                    <a:pt x="86360" y="2108200"/>
                    <a:pt x="93980" y="2108200"/>
                  </a:cubicBezTo>
                  <a:cubicBezTo>
                    <a:pt x="102870" y="2108200"/>
                    <a:pt x="111760" y="2109470"/>
                    <a:pt x="120650" y="2109470"/>
                  </a:cubicBezTo>
                  <a:cubicBezTo>
                    <a:pt x="129540" y="2109470"/>
                    <a:pt x="138430" y="2110740"/>
                    <a:pt x="146050" y="2112010"/>
                  </a:cubicBezTo>
                  <a:cubicBezTo>
                    <a:pt x="153670" y="2113280"/>
                    <a:pt x="160020" y="2113280"/>
                    <a:pt x="166370" y="2109470"/>
                  </a:cubicBezTo>
                  <a:lnTo>
                    <a:pt x="167640" y="2109470"/>
                  </a:lnTo>
                  <a:cubicBezTo>
                    <a:pt x="175260" y="2108200"/>
                    <a:pt x="182880" y="2106930"/>
                    <a:pt x="191770" y="2105660"/>
                  </a:cubicBezTo>
                  <a:cubicBezTo>
                    <a:pt x="194310" y="2105660"/>
                    <a:pt x="198120" y="2105660"/>
                    <a:pt x="199390" y="2106930"/>
                  </a:cubicBezTo>
                  <a:cubicBezTo>
                    <a:pt x="204470" y="2112010"/>
                    <a:pt x="209550" y="2110740"/>
                    <a:pt x="215900" y="2109470"/>
                  </a:cubicBezTo>
                  <a:cubicBezTo>
                    <a:pt x="222250" y="2108200"/>
                    <a:pt x="226060" y="2109470"/>
                    <a:pt x="231140" y="2112010"/>
                  </a:cubicBezTo>
                  <a:cubicBezTo>
                    <a:pt x="233680" y="2113280"/>
                    <a:pt x="236220" y="2113280"/>
                    <a:pt x="238760" y="2113280"/>
                  </a:cubicBezTo>
                  <a:lnTo>
                    <a:pt x="255270" y="2113280"/>
                  </a:lnTo>
                  <a:cubicBezTo>
                    <a:pt x="259080" y="2113280"/>
                    <a:pt x="262890" y="2115820"/>
                    <a:pt x="266700" y="2115820"/>
                  </a:cubicBezTo>
                  <a:cubicBezTo>
                    <a:pt x="271780" y="2117090"/>
                    <a:pt x="278130" y="2117090"/>
                    <a:pt x="283210" y="2117090"/>
                  </a:cubicBezTo>
                  <a:cubicBezTo>
                    <a:pt x="285750" y="2117090"/>
                    <a:pt x="288290" y="2119630"/>
                    <a:pt x="289560" y="2120900"/>
                  </a:cubicBezTo>
                  <a:cubicBezTo>
                    <a:pt x="300990" y="2124710"/>
                    <a:pt x="311150" y="2122170"/>
                    <a:pt x="322580" y="2122170"/>
                  </a:cubicBezTo>
                  <a:cubicBezTo>
                    <a:pt x="325120" y="2122170"/>
                    <a:pt x="327660" y="2119630"/>
                    <a:pt x="330200" y="2119630"/>
                  </a:cubicBezTo>
                  <a:cubicBezTo>
                    <a:pt x="339090" y="2118360"/>
                    <a:pt x="346710" y="2119630"/>
                    <a:pt x="354330" y="2123440"/>
                  </a:cubicBezTo>
                  <a:cubicBezTo>
                    <a:pt x="358140" y="2124710"/>
                    <a:pt x="363220" y="2124710"/>
                    <a:pt x="368300" y="2124710"/>
                  </a:cubicBezTo>
                  <a:lnTo>
                    <a:pt x="372110" y="2124710"/>
                  </a:lnTo>
                  <a:cubicBezTo>
                    <a:pt x="377190" y="2125980"/>
                    <a:pt x="381000" y="2128520"/>
                    <a:pt x="386080" y="2127250"/>
                  </a:cubicBezTo>
                  <a:cubicBezTo>
                    <a:pt x="392430" y="2125980"/>
                    <a:pt x="398780" y="2125980"/>
                    <a:pt x="406400" y="2124710"/>
                  </a:cubicBezTo>
                  <a:cubicBezTo>
                    <a:pt x="412750" y="2123440"/>
                    <a:pt x="419100" y="2124710"/>
                    <a:pt x="425450" y="2125980"/>
                  </a:cubicBezTo>
                  <a:cubicBezTo>
                    <a:pt x="426720" y="2125980"/>
                    <a:pt x="427990" y="2127250"/>
                    <a:pt x="429260" y="2125980"/>
                  </a:cubicBezTo>
                  <a:cubicBezTo>
                    <a:pt x="435610" y="2124710"/>
                    <a:pt x="440690" y="2122170"/>
                    <a:pt x="447040" y="2123440"/>
                  </a:cubicBezTo>
                  <a:cubicBezTo>
                    <a:pt x="452120" y="2124710"/>
                    <a:pt x="455930" y="2125980"/>
                    <a:pt x="461010" y="2127250"/>
                  </a:cubicBezTo>
                  <a:cubicBezTo>
                    <a:pt x="466090" y="2128520"/>
                    <a:pt x="469900" y="2129790"/>
                    <a:pt x="474980" y="2131060"/>
                  </a:cubicBezTo>
                  <a:cubicBezTo>
                    <a:pt x="481330" y="2132330"/>
                    <a:pt x="487680" y="2132330"/>
                    <a:pt x="492760" y="2133600"/>
                  </a:cubicBezTo>
                  <a:cubicBezTo>
                    <a:pt x="499110" y="2134870"/>
                    <a:pt x="502920" y="2139950"/>
                    <a:pt x="509270" y="2139950"/>
                  </a:cubicBezTo>
                  <a:cubicBezTo>
                    <a:pt x="515620" y="2139950"/>
                    <a:pt x="520700" y="2143760"/>
                    <a:pt x="527050" y="2146300"/>
                  </a:cubicBezTo>
                  <a:cubicBezTo>
                    <a:pt x="529590" y="2147570"/>
                    <a:pt x="532130" y="2147570"/>
                    <a:pt x="535940" y="2148840"/>
                  </a:cubicBezTo>
                  <a:cubicBezTo>
                    <a:pt x="543560" y="2150110"/>
                    <a:pt x="549910" y="2150110"/>
                    <a:pt x="557530" y="2151380"/>
                  </a:cubicBezTo>
                  <a:cubicBezTo>
                    <a:pt x="563880" y="2152650"/>
                    <a:pt x="570230" y="2155190"/>
                    <a:pt x="576580" y="2153920"/>
                  </a:cubicBezTo>
                  <a:cubicBezTo>
                    <a:pt x="586740" y="2152650"/>
                    <a:pt x="594360" y="2155190"/>
                    <a:pt x="603250" y="2157730"/>
                  </a:cubicBezTo>
                  <a:cubicBezTo>
                    <a:pt x="609600" y="2159000"/>
                    <a:pt x="614680" y="2162810"/>
                    <a:pt x="621030" y="2162810"/>
                  </a:cubicBezTo>
                  <a:cubicBezTo>
                    <a:pt x="628650" y="2164080"/>
                    <a:pt x="636270" y="2165350"/>
                    <a:pt x="641350" y="2170430"/>
                  </a:cubicBezTo>
                  <a:cubicBezTo>
                    <a:pt x="642620" y="2169160"/>
                    <a:pt x="643890" y="2169160"/>
                    <a:pt x="643890" y="2169160"/>
                  </a:cubicBezTo>
                  <a:cubicBezTo>
                    <a:pt x="647700" y="2170430"/>
                    <a:pt x="652780" y="2170430"/>
                    <a:pt x="656590" y="2171700"/>
                  </a:cubicBezTo>
                  <a:cubicBezTo>
                    <a:pt x="664210" y="2172970"/>
                    <a:pt x="670560" y="2175510"/>
                    <a:pt x="676910" y="2176780"/>
                  </a:cubicBezTo>
                  <a:cubicBezTo>
                    <a:pt x="680720" y="2178050"/>
                    <a:pt x="684530" y="2178050"/>
                    <a:pt x="687070" y="2180590"/>
                  </a:cubicBezTo>
                  <a:cubicBezTo>
                    <a:pt x="690880" y="2183130"/>
                    <a:pt x="694690" y="2184400"/>
                    <a:pt x="698500" y="2183130"/>
                  </a:cubicBezTo>
                  <a:cubicBezTo>
                    <a:pt x="702310" y="2183130"/>
                    <a:pt x="704850" y="2181860"/>
                    <a:pt x="708660" y="2183130"/>
                  </a:cubicBezTo>
                  <a:cubicBezTo>
                    <a:pt x="716280" y="2184400"/>
                    <a:pt x="722630" y="2188210"/>
                    <a:pt x="730250" y="2189480"/>
                  </a:cubicBezTo>
                  <a:cubicBezTo>
                    <a:pt x="732790" y="2190750"/>
                    <a:pt x="736600" y="2190750"/>
                    <a:pt x="740410" y="2189480"/>
                  </a:cubicBezTo>
                  <a:cubicBezTo>
                    <a:pt x="750570" y="2186940"/>
                    <a:pt x="760730" y="2186940"/>
                    <a:pt x="770890" y="2189480"/>
                  </a:cubicBezTo>
                  <a:cubicBezTo>
                    <a:pt x="777240" y="2190750"/>
                    <a:pt x="784860" y="2194560"/>
                    <a:pt x="791210" y="2192020"/>
                  </a:cubicBezTo>
                  <a:cubicBezTo>
                    <a:pt x="796290" y="2190750"/>
                    <a:pt x="800100" y="2190750"/>
                    <a:pt x="803910" y="2190750"/>
                  </a:cubicBezTo>
                  <a:cubicBezTo>
                    <a:pt x="806450" y="2190750"/>
                    <a:pt x="808990" y="2192020"/>
                    <a:pt x="810260" y="2190750"/>
                  </a:cubicBezTo>
                  <a:cubicBezTo>
                    <a:pt x="816610" y="2184400"/>
                    <a:pt x="824230" y="2186940"/>
                    <a:pt x="831850" y="2186940"/>
                  </a:cubicBezTo>
                  <a:cubicBezTo>
                    <a:pt x="836930" y="2188210"/>
                    <a:pt x="843280" y="2188210"/>
                    <a:pt x="848360" y="2185670"/>
                  </a:cubicBezTo>
                  <a:lnTo>
                    <a:pt x="850900" y="2185670"/>
                  </a:lnTo>
                  <a:cubicBezTo>
                    <a:pt x="858520" y="2185670"/>
                    <a:pt x="866140" y="2186940"/>
                    <a:pt x="873760" y="2186940"/>
                  </a:cubicBezTo>
                  <a:lnTo>
                    <a:pt x="876300" y="2186940"/>
                  </a:lnTo>
                  <a:cubicBezTo>
                    <a:pt x="881380" y="2185670"/>
                    <a:pt x="885190" y="2183130"/>
                    <a:pt x="890270" y="2181860"/>
                  </a:cubicBezTo>
                  <a:cubicBezTo>
                    <a:pt x="897890" y="2179320"/>
                    <a:pt x="905510" y="2178050"/>
                    <a:pt x="913130" y="2176780"/>
                  </a:cubicBezTo>
                  <a:cubicBezTo>
                    <a:pt x="919480" y="2175510"/>
                    <a:pt x="924560" y="2176780"/>
                    <a:pt x="930910" y="2175510"/>
                  </a:cubicBezTo>
                  <a:cubicBezTo>
                    <a:pt x="932180" y="2175510"/>
                    <a:pt x="933450" y="2175510"/>
                    <a:pt x="934720" y="2174240"/>
                  </a:cubicBezTo>
                  <a:cubicBezTo>
                    <a:pt x="938530" y="2171700"/>
                    <a:pt x="944880" y="2174240"/>
                    <a:pt x="946150" y="2169160"/>
                  </a:cubicBezTo>
                  <a:lnTo>
                    <a:pt x="947420" y="2169160"/>
                  </a:lnTo>
                  <a:cubicBezTo>
                    <a:pt x="949960" y="2169160"/>
                    <a:pt x="953770" y="2169160"/>
                    <a:pt x="956310" y="2166620"/>
                  </a:cubicBezTo>
                  <a:cubicBezTo>
                    <a:pt x="961390" y="2162810"/>
                    <a:pt x="965200" y="2164080"/>
                    <a:pt x="970280" y="2165350"/>
                  </a:cubicBezTo>
                  <a:cubicBezTo>
                    <a:pt x="976630" y="2166620"/>
                    <a:pt x="982980" y="2167890"/>
                    <a:pt x="988060" y="2166620"/>
                  </a:cubicBezTo>
                  <a:cubicBezTo>
                    <a:pt x="994410" y="2165350"/>
                    <a:pt x="1002030" y="2162810"/>
                    <a:pt x="1008380" y="2161540"/>
                  </a:cubicBezTo>
                  <a:cubicBezTo>
                    <a:pt x="1009650" y="2161540"/>
                    <a:pt x="1010920" y="2160270"/>
                    <a:pt x="1012190" y="2159000"/>
                  </a:cubicBezTo>
                  <a:cubicBezTo>
                    <a:pt x="1016000" y="2156460"/>
                    <a:pt x="1018540" y="2152650"/>
                    <a:pt x="1022350" y="2150110"/>
                  </a:cubicBezTo>
                  <a:cubicBezTo>
                    <a:pt x="1022350" y="2150110"/>
                    <a:pt x="1023620" y="2148840"/>
                    <a:pt x="1024890" y="2148840"/>
                  </a:cubicBezTo>
                  <a:cubicBezTo>
                    <a:pt x="1031240" y="2151380"/>
                    <a:pt x="1033780" y="2145030"/>
                    <a:pt x="1037590" y="2142490"/>
                  </a:cubicBezTo>
                  <a:cubicBezTo>
                    <a:pt x="1042670" y="2139950"/>
                    <a:pt x="1045210" y="2132330"/>
                    <a:pt x="1052830" y="2133600"/>
                  </a:cubicBezTo>
                  <a:lnTo>
                    <a:pt x="1054100" y="2133600"/>
                  </a:lnTo>
                  <a:cubicBezTo>
                    <a:pt x="1059180" y="2131060"/>
                    <a:pt x="1064260" y="2127250"/>
                    <a:pt x="1068070" y="2124710"/>
                  </a:cubicBezTo>
                  <a:cubicBezTo>
                    <a:pt x="1069340" y="2123440"/>
                    <a:pt x="1070610" y="2122170"/>
                    <a:pt x="1070610" y="2120900"/>
                  </a:cubicBezTo>
                  <a:cubicBezTo>
                    <a:pt x="1071880" y="2119630"/>
                    <a:pt x="1073150" y="2117090"/>
                    <a:pt x="1075690" y="2115820"/>
                  </a:cubicBezTo>
                  <a:cubicBezTo>
                    <a:pt x="1084580" y="2109470"/>
                    <a:pt x="1093470" y="2104390"/>
                    <a:pt x="1102360" y="2098040"/>
                  </a:cubicBezTo>
                  <a:cubicBezTo>
                    <a:pt x="1106170" y="2095500"/>
                    <a:pt x="1112520" y="2092960"/>
                    <a:pt x="1112520" y="2085340"/>
                  </a:cubicBezTo>
                  <a:cubicBezTo>
                    <a:pt x="1112520" y="2077720"/>
                    <a:pt x="1120140" y="2075180"/>
                    <a:pt x="1125220" y="2072640"/>
                  </a:cubicBezTo>
                  <a:cubicBezTo>
                    <a:pt x="1129030" y="2070100"/>
                    <a:pt x="1134110" y="2070100"/>
                    <a:pt x="1139190" y="2068830"/>
                  </a:cubicBezTo>
                  <a:cubicBezTo>
                    <a:pt x="1141730" y="2068830"/>
                    <a:pt x="1143000" y="2067560"/>
                    <a:pt x="1145540" y="2067560"/>
                  </a:cubicBezTo>
                  <a:cubicBezTo>
                    <a:pt x="1148080" y="2067560"/>
                    <a:pt x="1150620" y="2067560"/>
                    <a:pt x="1151890" y="2065020"/>
                  </a:cubicBezTo>
                  <a:cubicBezTo>
                    <a:pt x="1153160" y="2063750"/>
                    <a:pt x="1154430" y="2063750"/>
                    <a:pt x="1155700" y="2062480"/>
                  </a:cubicBezTo>
                  <a:cubicBezTo>
                    <a:pt x="1158240" y="2061210"/>
                    <a:pt x="1160780" y="2059940"/>
                    <a:pt x="1162050" y="2058670"/>
                  </a:cubicBezTo>
                  <a:lnTo>
                    <a:pt x="1169670" y="2058670"/>
                  </a:lnTo>
                  <a:cubicBezTo>
                    <a:pt x="1174750" y="2061210"/>
                    <a:pt x="1178560" y="2063750"/>
                    <a:pt x="1182370" y="2065020"/>
                  </a:cubicBezTo>
                  <a:cubicBezTo>
                    <a:pt x="1182370" y="2065020"/>
                    <a:pt x="1183640" y="2063750"/>
                    <a:pt x="1184910" y="2063750"/>
                  </a:cubicBezTo>
                  <a:cubicBezTo>
                    <a:pt x="1182370" y="2062480"/>
                    <a:pt x="1181100" y="2061210"/>
                    <a:pt x="1178560" y="2059940"/>
                  </a:cubicBezTo>
                  <a:cubicBezTo>
                    <a:pt x="1178560" y="2057400"/>
                    <a:pt x="1178560" y="2056130"/>
                    <a:pt x="1179830" y="2053590"/>
                  </a:cubicBezTo>
                  <a:cubicBezTo>
                    <a:pt x="1182370" y="2054860"/>
                    <a:pt x="1186180" y="2056130"/>
                    <a:pt x="1184910" y="2051050"/>
                  </a:cubicBezTo>
                  <a:lnTo>
                    <a:pt x="1186180" y="2049780"/>
                  </a:lnTo>
                  <a:cubicBezTo>
                    <a:pt x="1188720" y="2047240"/>
                    <a:pt x="1191260" y="2044700"/>
                    <a:pt x="1195070" y="2045970"/>
                  </a:cubicBezTo>
                  <a:cubicBezTo>
                    <a:pt x="1195070" y="2045970"/>
                    <a:pt x="1196340" y="2044700"/>
                    <a:pt x="1197610" y="2044700"/>
                  </a:cubicBezTo>
                  <a:lnTo>
                    <a:pt x="1205230" y="2048510"/>
                  </a:lnTo>
                  <a:cubicBezTo>
                    <a:pt x="1205230" y="2047240"/>
                    <a:pt x="1205230" y="2045970"/>
                    <a:pt x="1203960" y="2045970"/>
                  </a:cubicBezTo>
                  <a:lnTo>
                    <a:pt x="1205230" y="2045970"/>
                  </a:lnTo>
                  <a:cubicBezTo>
                    <a:pt x="1206500" y="2047240"/>
                    <a:pt x="1207770" y="2047240"/>
                    <a:pt x="1210310" y="2048510"/>
                  </a:cubicBezTo>
                  <a:cubicBezTo>
                    <a:pt x="1210310" y="2045970"/>
                    <a:pt x="1216660" y="2042160"/>
                    <a:pt x="1217930" y="2043430"/>
                  </a:cubicBezTo>
                  <a:lnTo>
                    <a:pt x="1219200" y="2043430"/>
                  </a:lnTo>
                  <a:cubicBezTo>
                    <a:pt x="1220470" y="2047240"/>
                    <a:pt x="1223010" y="2049780"/>
                    <a:pt x="1224280" y="2053590"/>
                  </a:cubicBezTo>
                  <a:cubicBezTo>
                    <a:pt x="1226820" y="2052320"/>
                    <a:pt x="1229360" y="2049780"/>
                    <a:pt x="1231900" y="2048510"/>
                  </a:cubicBezTo>
                  <a:cubicBezTo>
                    <a:pt x="1233170" y="2051050"/>
                    <a:pt x="1233170" y="2053590"/>
                    <a:pt x="1234440" y="2057400"/>
                  </a:cubicBezTo>
                  <a:cubicBezTo>
                    <a:pt x="1236980" y="2054860"/>
                    <a:pt x="1238250" y="2053590"/>
                    <a:pt x="1238250" y="2052320"/>
                  </a:cubicBezTo>
                  <a:cubicBezTo>
                    <a:pt x="1242060" y="2053590"/>
                    <a:pt x="1245870" y="2053590"/>
                    <a:pt x="1248410" y="2054860"/>
                  </a:cubicBezTo>
                  <a:cubicBezTo>
                    <a:pt x="1252220" y="2057400"/>
                    <a:pt x="1256030" y="2057400"/>
                    <a:pt x="1259840" y="2056130"/>
                  </a:cubicBezTo>
                  <a:cubicBezTo>
                    <a:pt x="1262380" y="2054860"/>
                    <a:pt x="1263650" y="2053590"/>
                    <a:pt x="1266190" y="2052320"/>
                  </a:cubicBezTo>
                  <a:cubicBezTo>
                    <a:pt x="1267460" y="2054860"/>
                    <a:pt x="1268730" y="2056130"/>
                    <a:pt x="1271270" y="2057400"/>
                  </a:cubicBezTo>
                  <a:cubicBezTo>
                    <a:pt x="1270000" y="2057400"/>
                    <a:pt x="1268730" y="2058670"/>
                    <a:pt x="1267460" y="2058670"/>
                  </a:cubicBezTo>
                  <a:cubicBezTo>
                    <a:pt x="1264920" y="2059940"/>
                    <a:pt x="1263650" y="2061210"/>
                    <a:pt x="1262380" y="2063750"/>
                  </a:cubicBezTo>
                  <a:cubicBezTo>
                    <a:pt x="1261110" y="2066290"/>
                    <a:pt x="1261110" y="2068830"/>
                    <a:pt x="1258570" y="2070100"/>
                  </a:cubicBezTo>
                  <a:cubicBezTo>
                    <a:pt x="1256030" y="2071370"/>
                    <a:pt x="1256030" y="2068830"/>
                    <a:pt x="1253490" y="2068830"/>
                  </a:cubicBezTo>
                  <a:cubicBezTo>
                    <a:pt x="1256030" y="2067560"/>
                    <a:pt x="1257300" y="2067560"/>
                    <a:pt x="1258570" y="2067560"/>
                  </a:cubicBezTo>
                  <a:lnTo>
                    <a:pt x="1258570" y="2065020"/>
                  </a:lnTo>
                  <a:cubicBezTo>
                    <a:pt x="1250950" y="2067560"/>
                    <a:pt x="1243330" y="2063750"/>
                    <a:pt x="1234440" y="2065020"/>
                  </a:cubicBezTo>
                  <a:cubicBezTo>
                    <a:pt x="1239520" y="2067560"/>
                    <a:pt x="1244600" y="2068830"/>
                    <a:pt x="1249680" y="2070100"/>
                  </a:cubicBezTo>
                  <a:lnTo>
                    <a:pt x="1247140" y="2072640"/>
                  </a:lnTo>
                  <a:cubicBezTo>
                    <a:pt x="1249680" y="2073910"/>
                    <a:pt x="1252220" y="2073910"/>
                    <a:pt x="1254760" y="2073910"/>
                  </a:cubicBezTo>
                  <a:lnTo>
                    <a:pt x="1254760" y="2075180"/>
                  </a:lnTo>
                  <a:cubicBezTo>
                    <a:pt x="1252220" y="2075180"/>
                    <a:pt x="1250950" y="2076450"/>
                    <a:pt x="1248410" y="2076450"/>
                  </a:cubicBezTo>
                  <a:lnTo>
                    <a:pt x="1248410" y="2077720"/>
                  </a:lnTo>
                  <a:lnTo>
                    <a:pt x="1259840" y="2077720"/>
                  </a:lnTo>
                  <a:cubicBezTo>
                    <a:pt x="1262380" y="2071370"/>
                    <a:pt x="1270000" y="2073910"/>
                    <a:pt x="1273810" y="2070100"/>
                  </a:cubicBezTo>
                  <a:lnTo>
                    <a:pt x="1276350" y="2070100"/>
                  </a:lnTo>
                  <a:lnTo>
                    <a:pt x="1272540" y="2073910"/>
                  </a:lnTo>
                  <a:cubicBezTo>
                    <a:pt x="1273810" y="2075180"/>
                    <a:pt x="1275080" y="2075180"/>
                    <a:pt x="1276350" y="2076450"/>
                  </a:cubicBezTo>
                  <a:cubicBezTo>
                    <a:pt x="1277620" y="2077720"/>
                    <a:pt x="1278890" y="2077720"/>
                    <a:pt x="1280160" y="2078990"/>
                  </a:cubicBezTo>
                  <a:cubicBezTo>
                    <a:pt x="1282700" y="2077720"/>
                    <a:pt x="1283970" y="2077720"/>
                    <a:pt x="1286510" y="2076450"/>
                  </a:cubicBezTo>
                  <a:cubicBezTo>
                    <a:pt x="1285240" y="2078990"/>
                    <a:pt x="1285240" y="2080260"/>
                    <a:pt x="1285240" y="2081530"/>
                  </a:cubicBezTo>
                  <a:lnTo>
                    <a:pt x="1291590" y="2081530"/>
                  </a:lnTo>
                  <a:lnTo>
                    <a:pt x="1291590" y="2077720"/>
                  </a:lnTo>
                  <a:cubicBezTo>
                    <a:pt x="1291590" y="2073910"/>
                    <a:pt x="1294130" y="2073910"/>
                    <a:pt x="1296670" y="2075180"/>
                  </a:cubicBezTo>
                  <a:cubicBezTo>
                    <a:pt x="1300480" y="2077720"/>
                    <a:pt x="1303020" y="2076450"/>
                    <a:pt x="1306830" y="2075180"/>
                  </a:cubicBezTo>
                  <a:cubicBezTo>
                    <a:pt x="1310640" y="2075180"/>
                    <a:pt x="1313180" y="2072640"/>
                    <a:pt x="1314450" y="2068830"/>
                  </a:cubicBezTo>
                  <a:lnTo>
                    <a:pt x="1309370" y="2068830"/>
                  </a:lnTo>
                  <a:cubicBezTo>
                    <a:pt x="1309370" y="2067560"/>
                    <a:pt x="1310640" y="2066290"/>
                    <a:pt x="1310640" y="2065020"/>
                  </a:cubicBezTo>
                  <a:lnTo>
                    <a:pt x="1310640" y="2059940"/>
                  </a:lnTo>
                  <a:lnTo>
                    <a:pt x="1311910" y="2059940"/>
                  </a:lnTo>
                  <a:cubicBezTo>
                    <a:pt x="1311910" y="2062480"/>
                    <a:pt x="1313180" y="2063750"/>
                    <a:pt x="1313180" y="2066290"/>
                  </a:cubicBezTo>
                  <a:cubicBezTo>
                    <a:pt x="1315720" y="2065020"/>
                    <a:pt x="1319530" y="2065020"/>
                    <a:pt x="1323340" y="2063750"/>
                  </a:cubicBezTo>
                  <a:lnTo>
                    <a:pt x="1323340" y="2067560"/>
                  </a:lnTo>
                  <a:cubicBezTo>
                    <a:pt x="1327150" y="2068830"/>
                    <a:pt x="1330960" y="2071370"/>
                    <a:pt x="1333500" y="2076450"/>
                  </a:cubicBezTo>
                  <a:cubicBezTo>
                    <a:pt x="1333500" y="2076450"/>
                    <a:pt x="1334770" y="2077720"/>
                    <a:pt x="1334770" y="2076450"/>
                  </a:cubicBezTo>
                  <a:lnTo>
                    <a:pt x="1346200" y="2072640"/>
                  </a:lnTo>
                  <a:cubicBezTo>
                    <a:pt x="1351280" y="2071370"/>
                    <a:pt x="1355090" y="2070100"/>
                    <a:pt x="1360170" y="2068830"/>
                  </a:cubicBezTo>
                  <a:cubicBezTo>
                    <a:pt x="1362710" y="2068830"/>
                    <a:pt x="1363980" y="2071370"/>
                    <a:pt x="1367790" y="2073910"/>
                  </a:cubicBezTo>
                  <a:cubicBezTo>
                    <a:pt x="1371600" y="2073910"/>
                    <a:pt x="1384300" y="2076450"/>
                    <a:pt x="1389380" y="2080260"/>
                  </a:cubicBezTo>
                  <a:cubicBezTo>
                    <a:pt x="1390650" y="2081530"/>
                    <a:pt x="1393190" y="2080260"/>
                    <a:pt x="1394460" y="2080260"/>
                  </a:cubicBezTo>
                  <a:cubicBezTo>
                    <a:pt x="1398270" y="2078990"/>
                    <a:pt x="1402080" y="2078990"/>
                    <a:pt x="1405890" y="2077720"/>
                  </a:cubicBezTo>
                  <a:lnTo>
                    <a:pt x="1407160" y="2078990"/>
                  </a:lnTo>
                  <a:cubicBezTo>
                    <a:pt x="1408430" y="2081530"/>
                    <a:pt x="1408430" y="2084070"/>
                    <a:pt x="1408430" y="2086610"/>
                  </a:cubicBezTo>
                  <a:cubicBezTo>
                    <a:pt x="1412240" y="2090420"/>
                    <a:pt x="1416050" y="2094230"/>
                    <a:pt x="1421130" y="2087880"/>
                  </a:cubicBezTo>
                  <a:cubicBezTo>
                    <a:pt x="1421130" y="2089150"/>
                    <a:pt x="1419860" y="2090420"/>
                    <a:pt x="1419860" y="2091690"/>
                  </a:cubicBezTo>
                  <a:cubicBezTo>
                    <a:pt x="1421130" y="2091690"/>
                    <a:pt x="1421130" y="2092960"/>
                    <a:pt x="1422400" y="2092960"/>
                  </a:cubicBezTo>
                  <a:cubicBezTo>
                    <a:pt x="1424940" y="2094230"/>
                    <a:pt x="1432560" y="2095500"/>
                    <a:pt x="1433830" y="2092960"/>
                  </a:cubicBezTo>
                  <a:cubicBezTo>
                    <a:pt x="1435100" y="2089150"/>
                    <a:pt x="1437640" y="2090420"/>
                    <a:pt x="1438910" y="2090420"/>
                  </a:cubicBezTo>
                  <a:cubicBezTo>
                    <a:pt x="1440180" y="2091690"/>
                    <a:pt x="1440180" y="2094230"/>
                    <a:pt x="1441450" y="2096770"/>
                  </a:cubicBezTo>
                  <a:lnTo>
                    <a:pt x="1441450" y="2087880"/>
                  </a:lnTo>
                  <a:cubicBezTo>
                    <a:pt x="1443990" y="2090420"/>
                    <a:pt x="1445260" y="2091690"/>
                    <a:pt x="1446530" y="2094230"/>
                  </a:cubicBezTo>
                  <a:cubicBezTo>
                    <a:pt x="1447800" y="2095500"/>
                    <a:pt x="1447800" y="2096770"/>
                    <a:pt x="1447800" y="2098040"/>
                  </a:cubicBezTo>
                  <a:cubicBezTo>
                    <a:pt x="1446530" y="2098040"/>
                    <a:pt x="1445260" y="2098040"/>
                    <a:pt x="1443990" y="2099310"/>
                  </a:cubicBezTo>
                  <a:lnTo>
                    <a:pt x="1440180" y="2099310"/>
                  </a:lnTo>
                  <a:cubicBezTo>
                    <a:pt x="1443990" y="2101850"/>
                    <a:pt x="1442720" y="2108200"/>
                    <a:pt x="1447800" y="2105660"/>
                  </a:cubicBezTo>
                  <a:cubicBezTo>
                    <a:pt x="1449070" y="2104390"/>
                    <a:pt x="1450340" y="2101850"/>
                    <a:pt x="1451610" y="2100580"/>
                  </a:cubicBezTo>
                  <a:cubicBezTo>
                    <a:pt x="1451610" y="2101850"/>
                    <a:pt x="1452880" y="2104390"/>
                    <a:pt x="1452880" y="2105660"/>
                  </a:cubicBezTo>
                  <a:cubicBezTo>
                    <a:pt x="1454150" y="2105660"/>
                    <a:pt x="1455420" y="2105660"/>
                    <a:pt x="1456690" y="2106930"/>
                  </a:cubicBezTo>
                  <a:cubicBezTo>
                    <a:pt x="1459230" y="2110740"/>
                    <a:pt x="1463040" y="2109470"/>
                    <a:pt x="1466850" y="2110740"/>
                  </a:cubicBezTo>
                  <a:cubicBezTo>
                    <a:pt x="1469390" y="2110740"/>
                    <a:pt x="1470660" y="2113280"/>
                    <a:pt x="1471930" y="2114550"/>
                  </a:cubicBezTo>
                  <a:cubicBezTo>
                    <a:pt x="1473200" y="2117090"/>
                    <a:pt x="1474470" y="2119630"/>
                    <a:pt x="1478280" y="2119630"/>
                  </a:cubicBezTo>
                  <a:cubicBezTo>
                    <a:pt x="1480820" y="2119630"/>
                    <a:pt x="1483360" y="2122170"/>
                    <a:pt x="1485900" y="2124710"/>
                  </a:cubicBezTo>
                  <a:cubicBezTo>
                    <a:pt x="1489710" y="2127250"/>
                    <a:pt x="1493520" y="2132330"/>
                    <a:pt x="1497330" y="2134870"/>
                  </a:cubicBezTo>
                  <a:cubicBezTo>
                    <a:pt x="1503680" y="2138680"/>
                    <a:pt x="1510030" y="2143760"/>
                    <a:pt x="1517650" y="2142490"/>
                  </a:cubicBezTo>
                  <a:cubicBezTo>
                    <a:pt x="1521460" y="2142490"/>
                    <a:pt x="1525270" y="2145030"/>
                    <a:pt x="1529080" y="2145030"/>
                  </a:cubicBezTo>
                  <a:cubicBezTo>
                    <a:pt x="1532890" y="2145030"/>
                    <a:pt x="1537970" y="2145030"/>
                    <a:pt x="1543050" y="2143760"/>
                  </a:cubicBezTo>
                  <a:cubicBezTo>
                    <a:pt x="1543050" y="2147570"/>
                    <a:pt x="1543050" y="2148840"/>
                    <a:pt x="1546860" y="2148840"/>
                  </a:cubicBezTo>
                  <a:cubicBezTo>
                    <a:pt x="1549400" y="2148840"/>
                    <a:pt x="1551940" y="2148840"/>
                    <a:pt x="1554480" y="2150110"/>
                  </a:cubicBezTo>
                  <a:cubicBezTo>
                    <a:pt x="1562100" y="2150110"/>
                    <a:pt x="1568450" y="2153920"/>
                    <a:pt x="1576070" y="2152650"/>
                  </a:cubicBezTo>
                  <a:cubicBezTo>
                    <a:pt x="1578610" y="2152650"/>
                    <a:pt x="1581150" y="2153920"/>
                    <a:pt x="1583690" y="2155190"/>
                  </a:cubicBezTo>
                  <a:cubicBezTo>
                    <a:pt x="1591310" y="2157730"/>
                    <a:pt x="1596390" y="2164080"/>
                    <a:pt x="1605280" y="2162810"/>
                  </a:cubicBezTo>
                  <a:cubicBezTo>
                    <a:pt x="1606550" y="2162810"/>
                    <a:pt x="1609090" y="2162810"/>
                    <a:pt x="1610360" y="2164080"/>
                  </a:cubicBezTo>
                  <a:cubicBezTo>
                    <a:pt x="1612900" y="2166620"/>
                    <a:pt x="1614170" y="2165350"/>
                    <a:pt x="1615440" y="2164080"/>
                  </a:cubicBezTo>
                  <a:cubicBezTo>
                    <a:pt x="1617980" y="2162810"/>
                    <a:pt x="1620520" y="2161540"/>
                    <a:pt x="1621790" y="2162810"/>
                  </a:cubicBezTo>
                  <a:cubicBezTo>
                    <a:pt x="1626870" y="2164080"/>
                    <a:pt x="1633220" y="2165350"/>
                    <a:pt x="1638300" y="2166620"/>
                  </a:cubicBezTo>
                  <a:lnTo>
                    <a:pt x="1643380" y="2166620"/>
                  </a:lnTo>
                  <a:cubicBezTo>
                    <a:pt x="1647190" y="2165350"/>
                    <a:pt x="1652270" y="2164080"/>
                    <a:pt x="1656080" y="2164080"/>
                  </a:cubicBezTo>
                  <a:cubicBezTo>
                    <a:pt x="1662430" y="2162810"/>
                    <a:pt x="1668780" y="2162810"/>
                    <a:pt x="1675130" y="2162810"/>
                  </a:cubicBezTo>
                  <a:lnTo>
                    <a:pt x="1677670" y="2162810"/>
                  </a:lnTo>
                  <a:cubicBezTo>
                    <a:pt x="1686560" y="2160270"/>
                    <a:pt x="1696720" y="2157730"/>
                    <a:pt x="1705610" y="2155190"/>
                  </a:cubicBezTo>
                  <a:cubicBezTo>
                    <a:pt x="1711960" y="2153920"/>
                    <a:pt x="1718310" y="2152650"/>
                    <a:pt x="1725930" y="2151380"/>
                  </a:cubicBezTo>
                  <a:cubicBezTo>
                    <a:pt x="1733550" y="2150110"/>
                    <a:pt x="1739900" y="2147570"/>
                    <a:pt x="1747520" y="2146300"/>
                  </a:cubicBezTo>
                  <a:cubicBezTo>
                    <a:pt x="1750060" y="2146300"/>
                    <a:pt x="1752600" y="2146300"/>
                    <a:pt x="1756410" y="2145030"/>
                  </a:cubicBezTo>
                  <a:cubicBezTo>
                    <a:pt x="1766570" y="2143760"/>
                    <a:pt x="1776730" y="2139950"/>
                    <a:pt x="1786890" y="2145030"/>
                  </a:cubicBezTo>
                  <a:lnTo>
                    <a:pt x="1802130" y="2148840"/>
                  </a:lnTo>
                  <a:cubicBezTo>
                    <a:pt x="1808480" y="2150110"/>
                    <a:pt x="1813560" y="2153920"/>
                    <a:pt x="1819910" y="2153920"/>
                  </a:cubicBezTo>
                  <a:cubicBezTo>
                    <a:pt x="1821180" y="2153920"/>
                    <a:pt x="1823720" y="2155190"/>
                    <a:pt x="1824990" y="2155190"/>
                  </a:cubicBezTo>
                  <a:cubicBezTo>
                    <a:pt x="1832610" y="2157730"/>
                    <a:pt x="1838960" y="2164080"/>
                    <a:pt x="1847850" y="2161540"/>
                  </a:cubicBezTo>
                  <a:cubicBezTo>
                    <a:pt x="1851660" y="2160270"/>
                    <a:pt x="1858010" y="2162810"/>
                    <a:pt x="1861820" y="2164080"/>
                  </a:cubicBezTo>
                  <a:cubicBezTo>
                    <a:pt x="1865630" y="2165350"/>
                    <a:pt x="1869440" y="2165350"/>
                    <a:pt x="1873250" y="2166620"/>
                  </a:cubicBezTo>
                  <a:lnTo>
                    <a:pt x="1873250" y="2169160"/>
                  </a:lnTo>
                  <a:cubicBezTo>
                    <a:pt x="1880870" y="2169160"/>
                    <a:pt x="1888490" y="2170430"/>
                    <a:pt x="1896110" y="2166620"/>
                  </a:cubicBezTo>
                  <a:cubicBezTo>
                    <a:pt x="1898650" y="2165350"/>
                    <a:pt x="1899920" y="2164080"/>
                    <a:pt x="1902460" y="2164080"/>
                  </a:cubicBezTo>
                  <a:cubicBezTo>
                    <a:pt x="1907540" y="2162810"/>
                    <a:pt x="1913890" y="2162810"/>
                    <a:pt x="1918970" y="2165350"/>
                  </a:cubicBezTo>
                  <a:cubicBezTo>
                    <a:pt x="1922780" y="2166620"/>
                    <a:pt x="1929130" y="2165350"/>
                    <a:pt x="1932940" y="2162810"/>
                  </a:cubicBezTo>
                  <a:cubicBezTo>
                    <a:pt x="1938020" y="2160270"/>
                    <a:pt x="1944370" y="2161540"/>
                    <a:pt x="1949450" y="2161540"/>
                  </a:cubicBezTo>
                  <a:cubicBezTo>
                    <a:pt x="1954530" y="2161540"/>
                    <a:pt x="1958340" y="2162810"/>
                    <a:pt x="1963420" y="2161540"/>
                  </a:cubicBezTo>
                  <a:cubicBezTo>
                    <a:pt x="1974850" y="2160270"/>
                    <a:pt x="1985010" y="2156460"/>
                    <a:pt x="1997710" y="2157730"/>
                  </a:cubicBezTo>
                  <a:cubicBezTo>
                    <a:pt x="2002790" y="2157730"/>
                    <a:pt x="2007870" y="2159000"/>
                    <a:pt x="2012950" y="2157730"/>
                  </a:cubicBezTo>
                  <a:cubicBezTo>
                    <a:pt x="2023110" y="2156460"/>
                    <a:pt x="2030730" y="2160270"/>
                    <a:pt x="2038350" y="2165350"/>
                  </a:cubicBezTo>
                  <a:cubicBezTo>
                    <a:pt x="2044700" y="2170430"/>
                    <a:pt x="2052320" y="2174240"/>
                    <a:pt x="2059940" y="2178050"/>
                  </a:cubicBezTo>
                  <a:cubicBezTo>
                    <a:pt x="2065020" y="2180590"/>
                    <a:pt x="2072640" y="2175510"/>
                    <a:pt x="2072640" y="2169160"/>
                  </a:cubicBezTo>
                  <a:lnTo>
                    <a:pt x="2072640" y="2157730"/>
                  </a:lnTo>
                  <a:cubicBezTo>
                    <a:pt x="2072640" y="2124710"/>
                    <a:pt x="2072640" y="2092960"/>
                    <a:pt x="2073910" y="2059940"/>
                  </a:cubicBezTo>
                  <a:cubicBezTo>
                    <a:pt x="2073910" y="2037080"/>
                    <a:pt x="2075180" y="2014220"/>
                    <a:pt x="2075180" y="1990090"/>
                  </a:cubicBezTo>
                  <a:cubicBezTo>
                    <a:pt x="2075180" y="1964690"/>
                    <a:pt x="2073910" y="447040"/>
                    <a:pt x="2073910" y="421640"/>
                  </a:cubicBezTo>
                  <a:cubicBezTo>
                    <a:pt x="2081530" y="410210"/>
                    <a:pt x="2078990" y="401320"/>
                    <a:pt x="2085340" y="394970"/>
                  </a:cubicBezTo>
                  <a:close/>
                  <a:moveTo>
                    <a:pt x="1263650" y="2052320"/>
                  </a:moveTo>
                  <a:cubicBezTo>
                    <a:pt x="1266190" y="2045970"/>
                    <a:pt x="1271270" y="2047240"/>
                    <a:pt x="1275080" y="2048510"/>
                  </a:cubicBezTo>
                  <a:cubicBezTo>
                    <a:pt x="1272540" y="2053590"/>
                    <a:pt x="1267460" y="2051050"/>
                    <a:pt x="1263650" y="2052320"/>
                  </a:cubicBezTo>
                  <a:close/>
                  <a:moveTo>
                    <a:pt x="1275080" y="2058670"/>
                  </a:moveTo>
                  <a:cubicBezTo>
                    <a:pt x="1276350" y="2056130"/>
                    <a:pt x="1276350" y="2052320"/>
                    <a:pt x="1280160" y="2052320"/>
                  </a:cubicBezTo>
                  <a:cubicBezTo>
                    <a:pt x="1281430" y="2052320"/>
                    <a:pt x="1283970" y="2053590"/>
                    <a:pt x="1285240" y="2053590"/>
                  </a:cubicBezTo>
                  <a:cubicBezTo>
                    <a:pt x="1283970" y="2056130"/>
                    <a:pt x="1282700" y="2057400"/>
                    <a:pt x="1281430" y="2059940"/>
                  </a:cubicBezTo>
                  <a:cubicBezTo>
                    <a:pt x="1280160" y="2059940"/>
                    <a:pt x="1277620" y="2059940"/>
                    <a:pt x="1275080" y="2058670"/>
                  </a:cubicBezTo>
                  <a:close/>
                  <a:moveTo>
                    <a:pt x="1280160" y="2071370"/>
                  </a:moveTo>
                  <a:cubicBezTo>
                    <a:pt x="1282700" y="2070100"/>
                    <a:pt x="1283970" y="2067560"/>
                    <a:pt x="1286510" y="2066290"/>
                  </a:cubicBezTo>
                  <a:cubicBezTo>
                    <a:pt x="1287780" y="2066290"/>
                    <a:pt x="1289050" y="2067560"/>
                    <a:pt x="1290320" y="2067560"/>
                  </a:cubicBezTo>
                  <a:cubicBezTo>
                    <a:pt x="1290320" y="2072640"/>
                    <a:pt x="1285240" y="2073910"/>
                    <a:pt x="1280160" y="2071370"/>
                  </a:cubicBezTo>
                  <a:close/>
                  <a:moveTo>
                    <a:pt x="1285240" y="2030730"/>
                  </a:moveTo>
                  <a:cubicBezTo>
                    <a:pt x="1286510" y="2032000"/>
                    <a:pt x="1286510" y="2033270"/>
                    <a:pt x="1289050" y="2034540"/>
                  </a:cubicBezTo>
                  <a:lnTo>
                    <a:pt x="1277620" y="2034540"/>
                  </a:lnTo>
                  <a:cubicBezTo>
                    <a:pt x="1277620" y="2033270"/>
                    <a:pt x="1277620" y="2032000"/>
                    <a:pt x="1278890" y="2030730"/>
                  </a:cubicBezTo>
                  <a:cubicBezTo>
                    <a:pt x="1283970" y="2030730"/>
                    <a:pt x="1285240" y="2030730"/>
                    <a:pt x="1285240" y="2025650"/>
                  </a:cubicBezTo>
                  <a:cubicBezTo>
                    <a:pt x="1289050" y="2026920"/>
                    <a:pt x="1294130" y="2023110"/>
                    <a:pt x="1295400" y="2029460"/>
                  </a:cubicBezTo>
                  <a:cubicBezTo>
                    <a:pt x="1291590" y="2030730"/>
                    <a:pt x="1289050" y="2030730"/>
                    <a:pt x="1285240" y="2030730"/>
                  </a:cubicBezTo>
                  <a:close/>
                </a:path>
              </a:pathLst>
            </a:custGeom>
            <a:solidFill>
              <a:srgbClr val="FF5400"/>
            </a:solidFill>
            <a:ln w="12700">
              <a:solidFill>
                <a:srgbClr val="000000"/>
              </a:solidFill>
            </a:ln>
          </p:spPr>
        </p:sp>
      </p:grpSp>
      <p:grpSp>
        <p:nvGrpSpPr>
          <p:cNvPr name="Group 15" id="15"/>
          <p:cNvGrpSpPr/>
          <p:nvPr/>
        </p:nvGrpSpPr>
        <p:grpSpPr>
          <a:xfrm rot="0">
            <a:off x="9842828" y="1609602"/>
            <a:ext cx="3099003" cy="3269486"/>
            <a:chOff x="0" y="0"/>
            <a:chExt cx="2077720" cy="2192020"/>
          </a:xfrm>
        </p:grpSpPr>
        <p:sp>
          <p:nvSpPr>
            <p:cNvPr name="Freeform 16" id="16"/>
            <p:cNvSpPr/>
            <p:nvPr/>
          </p:nvSpPr>
          <p:spPr>
            <a:xfrm flipH="false" flipV="false" rot="0">
              <a:off x="-7620" y="-2540"/>
              <a:ext cx="2085340" cy="2194560"/>
            </a:xfrm>
            <a:custGeom>
              <a:avLst/>
              <a:gdLst/>
              <a:ahLst/>
              <a:cxnLst/>
              <a:rect r="r" b="b" t="t" l="l"/>
              <a:pathLst>
                <a:path h="2194560" w="2085340">
                  <a:moveTo>
                    <a:pt x="2085340" y="394970"/>
                  </a:moveTo>
                  <a:cubicBezTo>
                    <a:pt x="2084070" y="394970"/>
                    <a:pt x="2082800" y="394970"/>
                    <a:pt x="2081530" y="393700"/>
                  </a:cubicBezTo>
                  <a:cubicBezTo>
                    <a:pt x="2075180" y="392430"/>
                    <a:pt x="2067560" y="393700"/>
                    <a:pt x="2063750" y="387350"/>
                  </a:cubicBezTo>
                  <a:cubicBezTo>
                    <a:pt x="2062480" y="384810"/>
                    <a:pt x="2058670" y="382270"/>
                    <a:pt x="2056130" y="381000"/>
                  </a:cubicBezTo>
                  <a:cubicBezTo>
                    <a:pt x="2051050" y="375920"/>
                    <a:pt x="2044700" y="370840"/>
                    <a:pt x="2038350" y="365760"/>
                  </a:cubicBezTo>
                  <a:lnTo>
                    <a:pt x="2026920" y="354330"/>
                  </a:lnTo>
                  <a:cubicBezTo>
                    <a:pt x="2025650" y="353060"/>
                    <a:pt x="2025650" y="351790"/>
                    <a:pt x="2025650" y="350520"/>
                  </a:cubicBezTo>
                  <a:cubicBezTo>
                    <a:pt x="2023110" y="347980"/>
                    <a:pt x="2019300" y="345440"/>
                    <a:pt x="2015490" y="345440"/>
                  </a:cubicBezTo>
                  <a:cubicBezTo>
                    <a:pt x="2009140" y="344170"/>
                    <a:pt x="2002790" y="344170"/>
                    <a:pt x="1996440" y="342900"/>
                  </a:cubicBezTo>
                  <a:lnTo>
                    <a:pt x="1991360" y="342900"/>
                  </a:lnTo>
                  <a:cubicBezTo>
                    <a:pt x="1985010" y="340360"/>
                    <a:pt x="1979930" y="339090"/>
                    <a:pt x="1973580" y="340360"/>
                  </a:cubicBezTo>
                  <a:cubicBezTo>
                    <a:pt x="1971040" y="340360"/>
                    <a:pt x="1968500" y="340360"/>
                    <a:pt x="1967230" y="337820"/>
                  </a:cubicBezTo>
                  <a:cubicBezTo>
                    <a:pt x="1965960" y="335280"/>
                    <a:pt x="1963420" y="334010"/>
                    <a:pt x="1962150" y="332740"/>
                  </a:cubicBezTo>
                  <a:cubicBezTo>
                    <a:pt x="1959610" y="330200"/>
                    <a:pt x="1955800" y="328930"/>
                    <a:pt x="1953260" y="327660"/>
                  </a:cubicBezTo>
                  <a:cubicBezTo>
                    <a:pt x="1948180" y="323850"/>
                    <a:pt x="1944370" y="320040"/>
                    <a:pt x="1938020" y="320040"/>
                  </a:cubicBezTo>
                  <a:cubicBezTo>
                    <a:pt x="1932940" y="320040"/>
                    <a:pt x="1927860" y="318770"/>
                    <a:pt x="1922780" y="317500"/>
                  </a:cubicBezTo>
                  <a:cubicBezTo>
                    <a:pt x="1921510" y="317500"/>
                    <a:pt x="1921510" y="317500"/>
                    <a:pt x="1921510" y="316230"/>
                  </a:cubicBezTo>
                  <a:cubicBezTo>
                    <a:pt x="1917700" y="311150"/>
                    <a:pt x="1911350" y="309880"/>
                    <a:pt x="1905000" y="309880"/>
                  </a:cubicBezTo>
                  <a:cubicBezTo>
                    <a:pt x="1902460" y="309880"/>
                    <a:pt x="1899920" y="308610"/>
                    <a:pt x="1899920" y="307340"/>
                  </a:cubicBezTo>
                  <a:cubicBezTo>
                    <a:pt x="1898650" y="303530"/>
                    <a:pt x="1896110" y="302260"/>
                    <a:pt x="1893570" y="302260"/>
                  </a:cubicBezTo>
                  <a:cubicBezTo>
                    <a:pt x="1889760" y="302260"/>
                    <a:pt x="1885950" y="300990"/>
                    <a:pt x="1883410" y="302260"/>
                  </a:cubicBezTo>
                  <a:cubicBezTo>
                    <a:pt x="1873250" y="306070"/>
                    <a:pt x="1865630" y="298450"/>
                    <a:pt x="1856740" y="297180"/>
                  </a:cubicBezTo>
                  <a:lnTo>
                    <a:pt x="1855470" y="295910"/>
                  </a:lnTo>
                  <a:cubicBezTo>
                    <a:pt x="1852930" y="289560"/>
                    <a:pt x="1846580" y="289560"/>
                    <a:pt x="1840230" y="288290"/>
                  </a:cubicBezTo>
                  <a:cubicBezTo>
                    <a:pt x="1840230" y="287020"/>
                    <a:pt x="1841500" y="287020"/>
                    <a:pt x="1841500" y="285750"/>
                  </a:cubicBezTo>
                  <a:cubicBezTo>
                    <a:pt x="1840230" y="285750"/>
                    <a:pt x="1838960" y="287020"/>
                    <a:pt x="1836420" y="287020"/>
                  </a:cubicBezTo>
                  <a:cubicBezTo>
                    <a:pt x="1835150" y="287020"/>
                    <a:pt x="1832610" y="288290"/>
                    <a:pt x="1831340" y="287020"/>
                  </a:cubicBezTo>
                  <a:cubicBezTo>
                    <a:pt x="1828800" y="283210"/>
                    <a:pt x="1824990" y="279400"/>
                    <a:pt x="1824990" y="275590"/>
                  </a:cubicBezTo>
                  <a:cubicBezTo>
                    <a:pt x="1824990" y="271780"/>
                    <a:pt x="1821180" y="271780"/>
                    <a:pt x="1819910" y="270510"/>
                  </a:cubicBezTo>
                  <a:lnTo>
                    <a:pt x="1817370" y="270510"/>
                  </a:lnTo>
                  <a:cubicBezTo>
                    <a:pt x="1812290" y="265430"/>
                    <a:pt x="1807210" y="264160"/>
                    <a:pt x="1800860" y="267970"/>
                  </a:cubicBezTo>
                  <a:cubicBezTo>
                    <a:pt x="1799590" y="264160"/>
                    <a:pt x="1802130" y="259080"/>
                    <a:pt x="1797050" y="257810"/>
                  </a:cubicBezTo>
                  <a:lnTo>
                    <a:pt x="1797050" y="256540"/>
                  </a:lnTo>
                  <a:cubicBezTo>
                    <a:pt x="1799590" y="250190"/>
                    <a:pt x="1795780" y="246380"/>
                    <a:pt x="1790700" y="243840"/>
                  </a:cubicBezTo>
                  <a:cubicBezTo>
                    <a:pt x="1786890" y="241300"/>
                    <a:pt x="1785620" y="238760"/>
                    <a:pt x="1785620" y="234950"/>
                  </a:cubicBezTo>
                  <a:lnTo>
                    <a:pt x="1785620" y="229870"/>
                  </a:lnTo>
                  <a:cubicBezTo>
                    <a:pt x="1780540" y="228600"/>
                    <a:pt x="1778000" y="223520"/>
                    <a:pt x="1775460" y="219710"/>
                  </a:cubicBezTo>
                  <a:cubicBezTo>
                    <a:pt x="1774190" y="214630"/>
                    <a:pt x="1771650" y="210820"/>
                    <a:pt x="1769110" y="207010"/>
                  </a:cubicBezTo>
                  <a:cubicBezTo>
                    <a:pt x="1766570" y="203200"/>
                    <a:pt x="1761490" y="200660"/>
                    <a:pt x="1761490" y="194310"/>
                  </a:cubicBezTo>
                  <a:cubicBezTo>
                    <a:pt x="1761490" y="190500"/>
                    <a:pt x="1760220" y="186690"/>
                    <a:pt x="1758950" y="182880"/>
                  </a:cubicBezTo>
                  <a:cubicBezTo>
                    <a:pt x="1756410" y="177800"/>
                    <a:pt x="1753870" y="173990"/>
                    <a:pt x="1750060" y="168910"/>
                  </a:cubicBezTo>
                  <a:cubicBezTo>
                    <a:pt x="1752600" y="165100"/>
                    <a:pt x="1755140" y="162560"/>
                    <a:pt x="1751330" y="158750"/>
                  </a:cubicBezTo>
                  <a:lnTo>
                    <a:pt x="1751330" y="156210"/>
                  </a:lnTo>
                  <a:cubicBezTo>
                    <a:pt x="1751330" y="154940"/>
                    <a:pt x="1750060" y="153670"/>
                    <a:pt x="1750060" y="152400"/>
                  </a:cubicBezTo>
                  <a:cubicBezTo>
                    <a:pt x="1748790" y="151130"/>
                    <a:pt x="1746250" y="149860"/>
                    <a:pt x="1744980" y="148590"/>
                  </a:cubicBezTo>
                  <a:cubicBezTo>
                    <a:pt x="1741170" y="144780"/>
                    <a:pt x="1738630" y="139700"/>
                    <a:pt x="1732280" y="142240"/>
                  </a:cubicBezTo>
                  <a:cubicBezTo>
                    <a:pt x="1729740" y="137160"/>
                    <a:pt x="1728470" y="132080"/>
                    <a:pt x="1727200" y="127000"/>
                  </a:cubicBezTo>
                  <a:cubicBezTo>
                    <a:pt x="1725930" y="123190"/>
                    <a:pt x="1724660" y="120650"/>
                    <a:pt x="1723390" y="116840"/>
                  </a:cubicBezTo>
                  <a:lnTo>
                    <a:pt x="1723390" y="115570"/>
                  </a:lnTo>
                  <a:cubicBezTo>
                    <a:pt x="1725930" y="110490"/>
                    <a:pt x="1722120" y="106680"/>
                    <a:pt x="1722120" y="102870"/>
                  </a:cubicBezTo>
                  <a:cubicBezTo>
                    <a:pt x="1722120" y="100330"/>
                    <a:pt x="1719580" y="97790"/>
                    <a:pt x="1718310" y="95250"/>
                  </a:cubicBezTo>
                  <a:cubicBezTo>
                    <a:pt x="1717040" y="91440"/>
                    <a:pt x="1713230" y="88900"/>
                    <a:pt x="1713230" y="85090"/>
                  </a:cubicBezTo>
                  <a:lnTo>
                    <a:pt x="1713230" y="64770"/>
                  </a:lnTo>
                  <a:cubicBezTo>
                    <a:pt x="1711960" y="57150"/>
                    <a:pt x="1709420" y="53340"/>
                    <a:pt x="1700530" y="52070"/>
                  </a:cubicBezTo>
                  <a:cubicBezTo>
                    <a:pt x="1699260" y="52070"/>
                    <a:pt x="1697990" y="52070"/>
                    <a:pt x="1697990" y="50800"/>
                  </a:cubicBezTo>
                  <a:cubicBezTo>
                    <a:pt x="1695450" y="46990"/>
                    <a:pt x="1691640" y="45720"/>
                    <a:pt x="1686560" y="44450"/>
                  </a:cubicBezTo>
                  <a:cubicBezTo>
                    <a:pt x="1682750" y="44450"/>
                    <a:pt x="1680210" y="44450"/>
                    <a:pt x="1677670" y="45720"/>
                  </a:cubicBezTo>
                  <a:cubicBezTo>
                    <a:pt x="1671320" y="49530"/>
                    <a:pt x="1664970" y="53340"/>
                    <a:pt x="1659890" y="58420"/>
                  </a:cubicBezTo>
                  <a:cubicBezTo>
                    <a:pt x="1653540" y="63500"/>
                    <a:pt x="1648460" y="67310"/>
                    <a:pt x="1640840" y="63500"/>
                  </a:cubicBezTo>
                  <a:lnTo>
                    <a:pt x="1638300" y="63500"/>
                  </a:lnTo>
                  <a:cubicBezTo>
                    <a:pt x="1635760" y="62230"/>
                    <a:pt x="1631950" y="60960"/>
                    <a:pt x="1629410" y="59690"/>
                  </a:cubicBezTo>
                  <a:cubicBezTo>
                    <a:pt x="1628140" y="60960"/>
                    <a:pt x="1626870" y="62230"/>
                    <a:pt x="1623060" y="60960"/>
                  </a:cubicBezTo>
                  <a:cubicBezTo>
                    <a:pt x="1615440" y="59690"/>
                    <a:pt x="1609090" y="58420"/>
                    <a:pt x="1602740" y="53340"/>
                  </a:cubicBezTo>
                  <a:cubicBezTo>
                    <a:pt x="1601470" y="52070"/>
                    <a:pt x="1598930" y="52070"/>
                    <a:pt x="1597660" y="52070"/>
                  </a:cubicBezTo>
                  <a:cubicBezTo>
                    <a:pt x="1592580" y="50800"/>
                    <a:pt x="1586230" y="49530"/>
                    <a:pt x="1579880" y="46990"/>
                  </a:cubicBezTo>
                  <a:cubicBezTo>
                    <a:pt x="1584960" y="43180"/>
                    <a:pt x="1583690" y="40640"/>
                    <a:pt x="1581150" y="38100"/>
                  </a:cubicBezTo>
                  <a:cubicBezTo>
                    <a:pt x="1577340" y="33020"/>
                    <a:pt x="1572260" y="33020"/>
                    <a:pt x="1568450" y="35560"/>
                  </a:cubicBezTo>
                  <a:cubicBezTo>
                    <a:pt x="1559560" y="39370"/>
                    <a:pt x="1550670" y="44450"/>
                    <a:pt x="1540510" y="48260"/>
                  </a:cubicBezTo>
                  <a:cubicBezTo>
                    <a:pt x="1536700" y="50800"/>
                    <a:pt x="1531620" y="52070"/>
                    <a:pt x="1526540" y="53340"/>
                  </a:cubicBezTo>
                  <a:cubicBezTo>
                    <a:pt x="1522730" y="54610"/>
                    <a:pt x="1518920" y="53340"/>
                    <a:pt x="1515110" y="54610"/>
                  </a:cubicBezTo>
                  <a:cubicBezTo>
                    <a:pt x="1511300" y="55880"/>
                    <a:pt x="1507490" y="57150"/>
                    <a:pt x="1502410" y="55880"/>
                  </a:cubicBezTo>
                  <a:cubicBezTo>
                    <a:pt x="1501140" y="55880"/>
                    <a:pt x="1498600" y="57150"/>
                    <a:pt x="1497330" y="57150"/>
                  </a:cubicBezTo>
                  <a:cubicBezTo>
                    <a:pt x="1494790" y="58420"/>
                    <a:pt x="1493520" y="59690"/>
                    <a:pt x="1490980" y="58420"/>
                  </a:cubicBezTo>
                  <a:cubicBezTo>
                    <a:pt x="1485900" y="58420"/>
                    <a:pt x="1483360" y="60960"/>
                    <a:pt x="1480820" y="63500"/>
                  </a:cubicBezTo>
                  <a:cubicBezTo>
                    <a:pt x="1478280" y="66040"/>
                    <a:pt x="1475740" y="71120"/>
                    <a:pt x="1473200" y="72390"/>
                  </a:cubicBezTo>
                  <a:cubicBezTo>
                    <a:pt x="1469390" y="73660"/>
                    <a:pt x="1466850" y="76200"/>
                    <a:pt x="1464310" y="78740"/>
                  </a:cubicBezTo>
                  <a:cubicBezTo>
                    <a:pt x="1461770" y="81280"/>
                    <a:pt x="1459230" y="82550"/>
                    <a:pt x="1456690" y="83820"/>
                  </a:cubicBezTo>
                  <a:cubicBezTo>
                    <a:pt x="1452880" y="86360"/>
                    <a:pt x="1449070" y="87630"/>
                    <a:pt x="1445260" y="90170"/>
                  </a:cubicBezTo>
                  <a:cubicBezTo>
                    <a:pt x="1441450" y="93980"/>
                    <a:pt x="1436370" y="96520"/>
                    <a:pt x="1431290" y="96520"/>
                  </a:cubicBezTo>
                  <a:cubicBezTo>
                    <a:pt x="1426210" y="97790"/>
                    <a:pt x="1419860" y="97790"/>
                    <a:pt x="1414780" y="101600"/>
                  </a:cubicBezTo>
                  <a:cubicBezTo>
                    <a:pt x="1414780" y="101600"/>
                    <a:pt x="1413510" y="102870"/>
                    <a:pt x="1412240" y="102870"/>
                  </a:cubicBezTo>
                  <a:cubicBezTo>
                    <a:pt x="1407160" y="102870"/>
                    <a:pt x="1402080" y="101600"/>
                    <a:pt x="1397000" y="101600"/>
                  </a:cubicBezTo>
                  <a:cubicBezTo>
                    <a:pt x="1393190" y="101600"/>
                    <a:pt x="1386840" y="100330"/>
                    <a:pt x="1384300" y="106680"/>
                  </a:cubicBezTo>
                  <a:cubicBezTo>
                    <a:pt x="1384300" y="106680"/>
                    <a:pt x="1383030" y="107950"/>
                    <a:pt x="1381760" y="107950"/>
                  </a:cubicBezTo>
                  <a:cubicBezTo>
                    <a:pt x="1377950" y="109220"/>
                    <a:pt x="1374140" y="111760"/>
                    <a:pt x="1370330" y="113030"/>
                  </a:cubicBezTo>
                  <a:cubicBezTo>
                    <a:pt x="1370330" y="115570"/>
                    <a:pt x="1366520" y="116840"/>
                    <a:pt x="1363980" y="116840"/>
                  </a:cubicBezTo>
                  <a:cubicBezTo>
                    <a:pt x="1352550" y="115570"/>
                    <a:pt x="1342390" y="115570"/>
                    <a:pt x="1330960" y="111760"/>
                  </a:cubicBezTo>
                  <a:cubicBezTo>
                    <a:pt x="1325880" y="110490"/>
                    <a:pt x="1320800" y="107950"/>
                    <a:pt x="1314450" y="105410"/>
                  </a:cubicBezTo>
                  <a:cubicBezTo>
                    <a:pt x="1313180" y="105410"/>
                    <a:pt x="1311910" y="104140"/>
                    <a:pt x="1310640" y="104140"/>
                  </a:cubicBezTo>
                  <a:cubicBezTo>
                    <a:pt x="1301750" y="104140"/>
                    <a:pt x="1292860" y="105410"/>
                    <a:pt x="1282700" y="105410"/>
                  </a:cubicBezTo>
                  <a:lnTo>
                    <a:pt x="1281430" y="105410"/>
                  </a:lnTo>
                  <a:cubicBezTo>
                    <a:pt x="1276350" y="102870"/>
                    <a:pt x="1270000" y="104140"/>
                    <a:pt x="1264920" y="107950"/>
                  </a:cubicBezTo>
                  <a:cubicBezTo>
                    <a:pt x="1263650" y="109220"/>
                    <a:pt x="1261110" y="110490"/>
                    <a:pt x="1259840" y="110490"/>
                  </a:cubicBezTo>
                  <a:cubicBezTo>
                    <a:pt x="1253490" y="109220"/>
                    <a:pt x="1248410" y="107950"/>
                    <a:pt x="1242060" y="106680"/>
                  </a:cubicBezTo>
                  <a:cubicBezTo>
                    <a:pt x="1235710" y="105410"/>
                    <a:pt x="1230630" y="104140"/>
                    <a:pt x="1224280" y="104140"/>
                  </a:cubicBezTo>
                  <a:cubicBezTo>
                    <a:pt x="1219200" y="104140"/>
                    <a:pt x="1214120" y="102870"/>
                    <a:pt x="1209040" y="100330"/>
                  </a:cubicBezTo>
                  <a:cubicBezTo>
                    <a:pt x="1203960" y="97790"/>
                    <a:pt x="1198880" y="96520"/>
                    <a:pt x="1193800" y="93980"/>
                  </a:cubicBezTo>
                  <a:cubicBezTo>
                    <a:pt x="1191260" y="92710"/>
                    <a:pt x="1187450" y="92710"/>
                    <a:pt x="1183640" y="91440"/>
                  </a:cubicBezTo>
                  <a:cubicBezTo>
                    <a:pt x="1183640" y="87630"/>
                    <a:pt x="1184910" y="85090"/>
                    <a:pt x="1184910" y="82550"/>
                  </a:cubicBezTo>
                  <a:cubicBezTo>
                    <a:pt x="1178560" y="85090"/>
                    <a:pt x="1174750" y="83820"/>
                    <a:pt x="1170940" y="81280"/>
                  </a:cubicBezTo>
                  <a:cubicBezTo>
                    <a:pt x="1168400" y="80010"/>
                    <a:pt x="1164590" y="80010"/>
                    <a:pt x="1162050" y="78740"/>
                  </a:cubicBezTo>
                  <a:lnTo>
                    <a:pt x="1158240" y="78740"/>
                  </a:lnTo>
                  <a:cubicBezTo>
                    <a:pt x="1153160" y="76200"/>
                    <a:pt x="1146810" y="76200"/>
                    <a:pt x="1140460" y="76200"/>
                  </a:cubicBezTo>
                  <a:cubicBezTo>
                    <a:pt x="1132840" y="76200"/>
                    <a:pt x="1123950" y="74930"/>
                    <a:pt x="1116330" y="69850"/>
                  </a:cubicBezTo>
                  <a:cubicBezTo>
                    <a:pt x="1109980" y="66040"/>
                    <a:pt x="1102360" y="63500"/>
                    <a:pt x="1094740" y="64770"/>
                  </a:cubicBezTo>
                  <a:cubicBezTo>
                    <a:pt x="1090930" y="66040"/>
                    <a:pt x="1087120" y="68580"/>
                    <a:pt x="1083310" y="69850"/>
                  </a:cubicBezTo>
                  <a:cubicBezTo>
                    <a:pt x="1076960" y="72390"/>
                    <a:pt x="1071880" y="77470"/>
                    <a:pt x="1065530" y="80010"/>
                  </a:cubicBezTo>
                  <a:cubicBezTo>
                    <a:pt x="1059180" y="82550"/>
                    <a:pt x="1051560" y="85090"/>
                    <a:pt x="1043940" y="87630"/>
                  </a:cubicBezTo>
                  <a:cubicBezTo>
                    <a:pt x="1040130" y="88900"/>
                    <a:pt x="1036320" y="91440"/>
                    <a:pt x="1032510" y="92710"/>
                  </a:cubicBezTo>
                  <a:cubicBezTo>
                    <a:pt x="1026160" y="95250"/>
                    <a:pt x="1021080" y="96520"/>
                    <a:pt x="1014730" y="99060"/>
                  </a:cubicBezTo>
                  <a:cubicBezTo>
                    <a:pt x="1010920" y="100330"/>
                    <a:pt x="1005840" y="104140"/>
                    <a:pt x="1002030" y="105410"/>
                  </a:cubicBezTo>
                  <a:cubicBezTo>
                    <a:pt x="994410" y="107950"/>
                    <a:pt x="986790" y="111760"/>
                    <a:pt x="977900" y="113030"/>
                  </a:cubicBezTo>
                  <a:cubicBezTo>
                    <a:pt x="974090" y="114300"/>
                    <a:pt x="972820" y="116840"/>
                    <a:pt x="970280" y="118110"/>
                  </a:cubicBezTo>
                  <a:lnTo>
                    <a:pt x="958850" y="121920"/>
                  </a:lnTo>
                  <a:cubicBezTo>
                    <a:pt x="951230" y="124460"/>
                    <a:pt x="944880" y="127000"/>
                    <a:pt x="937260" y="128270"/>
                  </a:cubicBezTo>
                  <a:cubicBezTo>
                    <a:pt x="933450" y="129540"/>
                    <a:pt x="928370" y="130810"/>
                    <a:pt x="924560" y="132080"/>
                  </a:cubicBezTo>
                  <a:cubicBezTo>
                    <a:pt x="923290" y="132080"/>
                    <a:pt x="923290" y="133350"/>
                    <a:pt x="922020" y="133350"/>
                  </a:cubicBezTo>
                  <a:cubicBezTo>
                    <a:pt x="919480" y="135890"/>
                    <a:pt x="916940" y="138430"/>
                    <a:pt x="913130" y="139700"/>
                  </a:cubicBezTo>
                  <a:cubicBezTo>
                    <a:pt x="906780" y="142240"/>
                    <a:pt x="900430" y="144780"/>
                    <a:pt x="894080" y="146050"/>
                  </a:cubicBezTo>
                  <a:cubicBezTo>
                    <a:pt x="891540" y="147320"/>
                    <a:pt x="887730" y="147320"/>
                    <a:pt x="885190" y="147320"/>
                  </a:cubicBezTo>
                  <a:cubicBezTo>
                    <a:pt x="877570" y="148590"/>
                    <a:pt x="869950" y="152400"/>
                    <a:pt x="862330" y="154940"/>
                  </a:cubicBezTo>
                  <a:cubicBezTo>
                    <a:pt x="855980" y="157480"/>
                    <a:pt x="849630" y="158750"/>
                    <a:pt x="844550" y="161290"/>
                  </a:cubicBezTo>
                  <a:cubicBezTo>
                    <a:pt x="836930" y="163830"/>
                    <a:pt x="829310" y="166370"/>
                    <a:pt x="825500" y="173990"/>
                  </a:cubicBezTo>
                  <a:cubicBezTo>
                    <a:pt x="825500" y="175260"/>
                    <a:pt x="822960" y="175260"/>
                    <a:pt x="822960" y="175260"/>
                  </a:cubicBezTo>
                  <a:cubicBezTo>
                    <a:pt x="819150" y="176530"/>
                    <a:pt x="814070" y="177800"/>
                    <a:pt x="810260" y="179070"/>
                  </a:cubicBezTo>
                  <a:cubicBezTo>
                    <a:pt x="808990" y="180340"/>
                    <a:pt x="807720" y="179070"/>
                    <a:pt x="807720" y="177800"/>
                  </a:cubicBezTo>
                  <a:cubicBezTo>
                    <a:pt x="806450" y="172720"/>
                    <a:pt x="806450" y="166370"/>
                    <a:pt x="798830" y="163830"/>
                  </a:cubicBezTo>
                  <a:lnTo>
                    <a:pt x="797560" y="162560"/>
                  </a:lnTo>
                  <a:cubicBezTo>
                    <a:pt x="797560" y="156210"/>
                    <a:pt x="792480" y="153670"/>
                    <a:pt x="787400" y="151130"/>
                  </a:cubicBezTo>
                  <a:cubicBezTo>
                    <a:pt x="782320" y="148590"/>
                    <a:pt x="778510" y="147320"/>
                    <a:pt x="774700" y="142240"/>
                  </a:cubicBezTo>
                  <a:cubicBezTo>
                    <a:pt x="772160" y="138430"/>
                    <a:pt x="767080" y="135890"/>
                    <a:pt x="763270" y="132080"/>
                  </a:cubicBezTo>
                  <a:cubicBezTo>
                    <a:pt x="759460" y="129540"/>
                    <a:pt x="754380" y="128270"/>
                    <a:pt x="751840" y="123190"/>
                  </a:cubicBezTo>
                  <a:cubicBezTo>
                    <a:pt x="750570" y="120650"/>
                    <a:pt x="748030" y="119380"/>
                    <a:pt x="745490" y="116840"/>
                  </a:cubicBezTo>
                  <a:cubicBezTo>
                    <a:pt x="746760" y="116840"/>
                    <a:pt x="744220" y="116840"/>
                    <a:pt x="742950" y="115570"/>
                  </a:cubicBezTo>
                  <a:cubicBezTo>
                    <a:pt x="741680" y="114300"/>
                    <a:pt x="740410" y="114300"/>
                    <a:pt x="739140" y="113030"/>
                  </a:cubicBezTo>
                  <a:cubicBezTo>
                    <a:pt x="737870" y="110490"/>
                    <a:pt x="736600" y="107950"/>
                    <a:pt x="732790" y="107950"/>
                  </a:cubicBezTo>
                  <a:cubicBezTo>
                    <a:pt x="731520" y="107950"/>
                    <a:pt x="730250" y="106680"/>
                    <a:pt x="728980" y="105410"/>
                  </a:cubicBezTo>
                  <a:cubicBezTo>
                    <a:pt x="727710" y="105410"/>
                    <a:pt x="726440" y="104140"/>
                    <a:pt x="723900" y="104140"/>
                  </a:cubicBezTo>
                  <a:lnTo>
                    <a:pt x="708660" y="96520"/>
                  </a:lnTo>
                  <a:cubicBezTo>
                    <a:pt x="704850" y="93980"/>
                    <a:pt x="701040" y="90170"/>
                    <a:pt x="695960" y="88900"/>
                  </a:cubicBezTo>
                  <a:cubicBezTo>
                    <a:pt x="688340" y="86360"/>
                    <a:pt x="681990" y="82550"/>
                    <a:pt x="676910" y="76200"/>
                  </a:cubicBezTo>
                  <a:cubicBezTo>
                    <a:pt x="671830" y="69850"/>
                    <a:pt x="665480" y="66040"/>
                    <a:pt x="657860" y="62230"/>
                  </a:cubicBezTo>
                  <a:cubicBezTo>
                    <a:pt x="654050" y="59690"/>
                    <a:pt x="650240" y="58420"/>
                    <a:pt x="647700" y="57150"/>
                  </a:cubicBezTo>
                  <a:cubicBezTo>
                    <a:pt x="642620" y="53340"/>
                    <a:pt x="636270" y="50800"/>
                    <a:pt x="629920" y="48260"/>
                  </a:cubicBezTo>
                  <a:cubicBezTo>
                    <a:pt x="632460" y="44450"/>
                    <a:pt x="631190" y="44450"/>
                    <a:pt x="628650" y="43180"/>
                  </a:cubicBezTo>
                  <a:cubicBezTo>
                    <a:pt x="626110" y="41910"/>
                    <a:pt x="623570" y="41910"/>
                    <a:pt x="622300" y="40640"/>
                  </a:cubicBezTo>
                  <a:cubicBezTo>
                    <a:pt x="621030" y="36830"/>
                    <a:pt x="617220" y="36830"/>
                    <a:pt x="614680" y="34290"/>
                  </a:cubicBezTo>
                  <a:cubicBezTo>
                    <a:pt x="610870" y="30480"/>
                    <a:pt x="605790" y="26670"/>
                    <a:pt x="601980" y="22860"/>
                  </a:cubicBezTo>
                  <a:cubicBezTo>
                    <a:pt x="600710" y="21590"/>
                    <a:pt x="599440" y="20320"/>
                    <a:pt x="598170" y="20320"/>
                  </a:cubicBezTo>
                  <a:cubicBezTo>
                    <a:pt x="588010" y="19050"/>
                    <a:pt x="580390" y="12700"/>
                    <a:pt x="571500" y="8890"/>
                  </a:cubicBezTo>
                  <a:cubicBezTo>
                    <a:pt x="570230" y="7620"/>
                    <a:pt x="567690" y="6350"/>
                    <a:pt x="566420" y="6350"/>
                  </a:cubicBezTo>
                  <a:cubicBezTo>
                    <a:pt x="561340" y="6350"/>
                    <a:pt x="556260" y="7620"/>
                    <a:pt x="549910" y="7620"/>
                  </a:cubicBezTo>
                  <a:cubicBezTo>
                    <a:pt x="544830" y="7620"/>
                    <a:pt x="538480" y="6350"/>
                    <a:pt x="533400" y="5080"/>
                  </a:cubicBezTo>
                  <a:cubicBezTo>
                    <a:pt x="528320" y="3810"/>
                    <a:pt x="523240" y="3810"/>
                    <a:pt x="518160" y="1270"/>
                  </a:cubicBezTo>
                  <a:cubicBezTo>
                    <a:pt x="513080" y="0"/>
                    <a:pt x="509270" y="2540"/>
                    <a:pt x="505460" y="1270"/>
                  </a:cubicBezTo>
                  <a:cubicBezTo>
                    <a:pt x="502920" y="2540"/>
                    <a:pt x="496570" y="5080"/>
                    <a:pt x="492760" y="7620"/>
                  </a:cubicBezTo>
                  <a:cubicBezTo>
                    <a:pt x="487680" y="10160"/>
                    <a:pt x="482600" y="13970"/>
                    <a:pt x="477520" y="17780"/>
                  </a:cubicBezTo>
                  <a:cubicBezTo>
                    <a:pt x="471170" y="21590"/>
                    <a:pt x="463550" y="25400"/>
                    <a:pt x="455930" y="29210"/>
                  </a:cubicBezTo>
                  <a:cubicBezTo>
                    <a:pt x="454660" y="30480"/>
                    <a:pt x="452120" y="30480"/>
                    <a:pt x="449580" y="29210"/>
                  </a:cubicBezTo>
                  <a:cubicBezTo>
                    <a:pt x="447040" y="27940"/>
                    <a:pt x="444500" y="29210"/>
                    <a:pt x="441960" y="30480"/>
                  </a:cubicBezTo>
                  <a:cubicBezTo>
                    <a:pt x="438150" y="33020"/>
                    <a:pt x="433070" y="34290"/>
                    <a:pt x="429260" y="36830"/>
                  </a:cubicBezTo>
                  <a:cubicBezTo>
                    <a:pt x="422910" y="41910"/>
                    <a:pt x="416560" y="48260"/>
                    <a:pt x="407670" y="49530"/>
                  </a:cubicBezTo>
                  <a:cubicBezTo>
                    <a:pt x="402590" y="49530"/>
                    <a:pt x="397510" y="53340"/>
                    <a:pt x="392430" y="53340"/>
                  </a:cubicBezTo>
                  <a:cubicBezTo>
                    <a:pt x="388620" y="53340"/>
                    <a:pt x="386080" y="53340"/>
                    <a:pt x="382270" y="54610"/>
                  </a:cubicBezTo>
                  <a:cubicBezTo>
                    <a:pt x="377190" y="55880"/>
                    <a:pt x="372110" y="58420"/>
                    <a:pt x="365760" y="58420"/>
                  </a:cubicBezTo>
                  <a:cubicBezTo>
                    <a:pt x="358140" y="58420"/>
                    <a:pt x="351790" y="62230"/>
                    <a:pt x="344170" y="64770"/>
                  </a:cubicBezTo>
                  <a:cubicBezTo>
                    <a:pt x="336550" y="68580"/>
                    <a:pt x="330200" y="72390"/>
                    <a:pt x="322580" y="76200"/>
                  </a:cubicBezTo>
                  <a:cubicBezTo>
                    <a:pt x="317500" y="78740"/>
                    <a:pt x="312420" y="78740"/>
                    <a:pt x="306070" y="77470"/>
                  </a:cubicBezTo>
                  <a:cubicBezTo>
                    <a:pt x="302260" y="77470"/>
                    <a:pt x="299720" y="76200"/>
                    <a:pt x="297180" y="78740"/>
                  </a:cubicBezTo>
                  <a:lnTo>
                    <a:pt x="285750" y="86360"/>
                  </a:lnTo>
                  <a:cubicBezTo>
                    <a:pt x="280670" y="90170"/>
                    <a:pt x="276860" y="95250"/>
                    <a:pt x="273050" y="99060"/>
                  </a:cubicBezTo>
                  <a:cubicBezTo>
                    <a:pt x="267970" y="105410"/>
                    <a:pt x="265430" y="113030"/>
                    <a:pt x="257810" y="116840"/>
                  </a:cubicBezTo>
                  <a:cubicBezTo>
                    <a:pt x="256540" y="118110"/>
                    <a:pt x="255270" y="120650"/>
                    <a:pt x="254000" y="123190"/>
                  </a:cubicBezTo>
                  <a:cubicBezTo>
                    <a:pt x="252730" y="124460"/>
                    <a:pt x="252730" y="125730"/>
                    <a:pt x="251460" y="127000"/>
                  </a:cubicBezTo>
                  <a:cubicBezTo>
                    <a:pt x="247650" y="130810"/>
                    <a:pt x="243840" y="134620"/>
                    <a:pt x="241300" y="139700"/>
                  </a:cubicBezTo>
                  <a:cubicBezTo>
                    <a:pt x="238760" y="144780"/>
                    <a:pt x="232410" y="146050"/>
                    <a:pt x="229870" y="149860"/>
                  </a:cubicBezTo>
                  <a:cubicBezTo>
                    <a:pt x="226060" y="154940"/>
                    <a:pt x="218440" y="157480"/>
                    <a:pt x="213360" y="160020"/>
                  </a:cubicBezTo>
                  <a:cubicBezTo>
                    <a:pt x="205740" y="163830"/>
                    <a:pt x="199390" y="168910"/>
                    <a:pt x="195580" y="176530"/>
                  </a:cubicBezTo>
                  <a:cubicBezTo>
                    <a:pt x="195580" y="177800"/>
                    <a:pt x="195580" y="177800"/>
                    <a:pt x="194310" y="179070"/>
                  </a:cubicBezTo>
                  <a:cubicBezTo>
                    <a:pt x="185420" y="184150"/>
                    <a:pt x="176530" y="187960"/>
                    <a:pt x="167640" y="193040"/>
                  </a:cubicBezTo>
                  <a:cubicBezTo>
                    <a:pt x="161290" y="196850"/>
                    <a:pt x="153670" y="196850"/>
                    <a:pt x="147320" y="201930"/>
                  </a:cubicBezTo>
                  <a:cubicBezTo>
                    <a:pt x="144780" y="204470"/>
                    <a:pt x="140970" y="205740"/>
                    <a:pt x="137160" y="207010"/>
                  </a:cubicBezTo>
                  <a:cubicBezTo>
                    <a:pt x="129540" y="210820"/>
                    <a:pt x="121920" y="212090"/>
                    <a:pt x="116840" y="218440"/>
                  </a:cubicBezTo>
                  <a:cubicBezTo>
                    <a:pt x="110490" y="226060"/>
                    <a:pt x="101600" y="228600"/>
                    <a:pt x="95250" y="233680"/>
                  </a:cubicBezTo>
                  <a:cubicBezTo>
                    <a:pt x="86360" y="240030"/>
                    <a:pt x="77470" y="246380"/>
                    <a:pt x="68580" y="254000"/>
                  </a:cubicBezTo>
                  <a:cubicBezTo>
                    <a:pt x="63500" y="256540"/>
                    <a:pt x="58420" y="257810"/>
                    <a:pt x="53340" y="255270"/>
                  </a:cubicBezTo>
                  <a:cubicBezTo>
                    <a:pt x="50800" y="254000"/>
                    <a:pt x="48260" y="252730"/>
                    <a:pt x="46990" y="254000"/>
                  </a:cubicBezTo>
                  <a:cubicBezTo>
                    <a:pt x="41910" y="257810"/>
                    <a:pt x="35560" y="259080"/>
                    <a:pt x="29210" y="260350"/>
                  </a:cubicBezTo>
                  <a:cubicBezTo>
                    <a:pt x="27940" y="260350"/>
                    <a:pt x="26670" y="261620"/>
                    <a:pt x="25400" y="261620"/>
                  </a:cubicBezTo>
                  <a:cubicBezTo>
                    <a:pt x="22860" y="407670"/>
                    <a:pt x="16510" y="554990"/>
                    <a:pt x="10160" y="701040"/>
                  </a:cubicBezTo>
                  <a:cubicBezTo>
                    <a:pt x="3810" y="858520"/>
                    <a:pt x="13970" y="995680"/>
                    <a:pt x="12700" y="1153160"/>
                  </a:cubicBezTo>
                  <a:cubicBezTo>
                    <a:pt x="11430" y="1311910"/>
                    <a:pt x="0" y="1487170"/>
                    <a:pt x="13970" y="1644650"/>
                  </a:cubicBezTo>
                  <a:cubicBezTo>
                    <a:pt x="26670" y="1800860"/>
                    <a:pt x="41910" y="1957070"/>
                    <a:pt x="54610" y="2113280"/>
                  </a:cubicBezTo>
                  <a:lnTo>
                    <a:pt x="55880" y="2113280"/>
                  </a:lnTo>
                  <a:cubicBezTo>
                    <a:pt x="60960" y="2112010"/>
                    <a:pt x="66040" y="2112010"/>
                    <a:pt x="72390" y="2112010"/>
                  </a:cubicBezTo>
                  <a:cubicBezTo>
                    <a:pt x="80010" y="2110740"/>
                    <a:pt x="86360" y="2108200"/>
                    <a:pt x="93980" y="2108200"/>
                  </a:cubicBezTo>
                  <a:cubicBezTo>
                    <a:pt x="102870" y="2108200"/>
                    <a:pt x="111760" y="2109470"/>
                    <a:pt x="120650" y="2109470"/>
                  </a:cubicBezTo>
                  <a:cubicBezTo>
                    <a:pt x="129540" y="2109470"/>
                    <a:pt x="138430" y="2110740"/>
                    <a:pt x="146050" y="2112010"/>
                  </a:cubicBezTo>
                  <a:cubicBezTo>
                    <a:pt x="153670" y="2113280"/>
                    <a:pt x="160020" y="2113280"/>
                    <a:pt x="166370" y="2109470"/>
                  </a:cubicBezTo>
                  <a:lnTo>
                    <a:pt x="167640" y="2109470"/>
                  </a:lnTo>
                  <a:cubicBezTo>
                    <a:pt x="175260" y="2108200"/>
                    <a:pt x="182880" y="2106930"/>
                    <a:pt x="191770" y="2105660"/>
                  </a:cubicBezTo>
                  <a:cubicBezTo>
                    <a:pt x="194310" y="2105660"/>
                    <a:pt x="198120" y="2105660"/>
                    <a:pt x="199390" y="2106930"/>
                  </a:cubicBezTo>
                  <a:cubicBezTo>
                    <a:pt x="204470" y="2112010"/>
                    <a:pt x="209550" y="2110740"/>
                    <a:pt x="215900" y="2109470"/>
                  </a:cubicBezTo>
                  <a:cubicBezTo>
                    <a:pt x="222250" y="2108200"/>
                    <a:pt x="226060" y="2109470"/>
                    <a:pt x="231140" y="2112010"/>
                  </a:cubicBezTo>
                  <a:cubicBezTo>
                    <a:pt x="233680" y="2113280"/>
                    <a:pt x="236220" y="2113280"/>
                    <a:pt x="238760" y="2113280"/>
                  </a:cubicBezTo>
                  <a:lnTo>
                    <a:pt x="255270" y="2113280"/>
                  </a:lnTo>
                  <a:cubicBezTo>
                    <a:pt x="259080" y="2113280"/>
                    <a:pt x="262890" y="2115820"/>
                    <a:pt x="266700" y="2115820"/>
                  </a:cubicBezTo>
                  <a:cubicBezTo>
                    <a:pt x="271780" y="2117090"/>
                    <a:pt x="278130" y="2117090"/>
                    <a:pt x="283210" y="2117090"/>
                  </a:cubicBezTo>
                  <a:cubicBezTo>
                    <a:pt x="285750" y="2117090"/>
                    <a:pt x="288290" y="2119630"/>
                    <a:pt x="289560" y="2120900"/>
                  </a:cubicBezTo>
                  <a:cubicBezTo>
                    <a:pt x="300990" y="2124710"/>
                    <a:pt x="311150" y="2122170"/>
                    <a:pt x="322580" y="2122170"/>
                  </a:cubicBezTo>
                  <a:cubicBezTo>
                    <a:pt x="325120" y="2122170"/>
                    <a:pt x="327660" y="2119630"/>
                    <a:pt x="330200" y="2119630"/>
                  </a:cubicBezTo>
                  <a:cubicBezTo>
                    <a:pt x="339090" y="2118360"/>
                    <a:pt x="346710" y="2119630"/>
                    <a:pt x="354330" y="2123440"/>
                  </a:cubicBezTo>
                  <a:cubicBezTo>
                    <a:pt x="358140" y="2124710"/>
                    <a:pt x="363220" y="2124710"/>
                    <a:pt x="368300" y="2124710"/>
                  </a:cubicBezTo>
                  <a:lnTo>
                    <a:pt x="372110" y="2124710"/>
                  </a:lnTo>
                  <a:cubicBezTo>
                    <a:pt x="377190" y="2125980"/>
                    <a:pt x="381000" y="2128520"/>
                    <a:pt x="386080" y="2127250"/>
                  </a:cubicBezTo>
                  <a:cubicBezTo>
                    <a:pt x="392430" y="2125980"/>
                    <a:pt x="398780" y="2125980"/>
                    <a:pt x="406400" y="2124710"/>
                  </a:cubicBezTo>
                  <a:cubicBezTo>
                    <a:pt x="412750" y="2123440"/>
                    <a:pt x="419100" y="2124710"/>
                    <a:pt x="425450" y="2125980"/>
                  </a:cubicBezTo>
                  <a:cubicBezTo>
                    <a:pt x="426720" y="2125980"/>
                    <a:pt x="427990" y="2127250"/>
                    <a:pt x="429260" y="2125980"/>
                  </a:cubicBezTo>
                  <a:cubicBezTo>
                    <a:pt x="435610" y="2124710"/>
                    <a:pt x="440690" y="2122170"/>
                    <a:pt x="447040" y="2123440"/>
                  </a:cubicBezTo>
                  <a:cubicBezTo>
                    <a:pt x="452120" y="2124710"/>
                    <a:pt x="455930" y="2125980"/>
                    <a:pt x="461010" y="2127250"/>
                  </a:cubicBezTo>
                  <a:cubicBezTo>
                    <a:pt x="466090" y="2128520"/>
                    <a:pt x="469900" y="2129790"/>
                    <a:pt x="474980" y="2131060"/>
                  </a:cubicBezTo>
                  <a:cubicBezTo>
                    <a:pt x="481330" y="2132330"/>
                    <a:pt x="487680" y="2132330"/>
                    <a:pt x="492760" y="2133600"/>
                  </a:cubicBezTo>
                  <a:cubicBezTo>
                    <a:pt x="499110" y="2134870"/>
                    <a:pt x="502920" y="2139950"/>
                    <a:pt x="509270" y="2139950"/>
                  </a:cubicBezTo>
                  <a:cubicBezTo>
                    <a:pt x="515620" y="2139950"/>
                    <a:pt x="520700" y="2143760"/>
                    <a:pt x="527050" y="2146300"/>
                  </a:cubicBezTo>
                  <a:cubicBezTo>
                    <a:pt x="529590" y="2147570"/>
                    <a:pt x="532130" y="2147570"/>
                    <a:pt x="535940" y="2148840"/>
                  </a:cubicBezTo>
                  <a:cubicBezTo>
                    <a:pt x="543560" y="2150110"/>
                    <a:pt x="549910" y="2150110"/>
                    <a:pt x="557530" y="2151380"/>
                  </a:cubicBezTo>
                  <a:cubicBezTo>
                    <a:pt x="563880" y="2152650"/>
                    <a:pt x="570230" y="2155190"/>
                    <a:pt x="576580" y="2153920"/>
                  </a:cubicBezTo>
                  <a:cubicBezTo>
                    <a:pt x="586740" y="2152650"/>
                    <a:pt x="594360" y="2155190"/>
                    <a:pt x="603250" y="2157730"/>
                  </a:cubicBezTo>
                  <a:cubicBezTo>
                    <a:pt x="609600" y="2159000"/>
                    <a:pt x="614680" y="2162810"/>
                    <a:pt x="621030" y="2162810"/>
                  </a:cubicBezTo>
                  <a:cubicBezTo>
                    <a:pt x="628650" y="2164080"/>
                    <a:pt x="636270" y="2165350"/>
                    <a:pt x="641350" y="2170430"/>
                  </a:cubicBezTo>
                  <a:cubicBezTo>
                    <a:pt x="642620" y="2169160"/>
                    <a:pt x="643890" y="2169160"/>
                    <a:pt x="643890" y="2169160"/>
                  </a:cubicBezTo>
                  <a:cubicBezTo>
                    <a:pt x="647700" y="2170430"/>
                    <a:pt x="652780" y="2170430"/>
                    <a:pt x="656590" y="2171700"/>
                  </a:cubicBezTo>
                  <a:cubicBezTo>
                    <a:pt x="664210" y="2172970"/>
                    <a:pt x="670560" y="2175510"/>
                    <a:pt x="676910" y="2176780"/>
                  </a:cubicBezTo>
                  <a:cubicBezTo>
                    <a:pt x="680720" y="2178050"/>
                    <a:pt x="684530" y="2178050"/>
                    <a:pt x="687070" y="2180590"/>
                  </a:cubicBezTo>
                  <a:cubicBezTo>
                    <a:pt x="690880" y="2183130"/>
                    <a:pt x="694690" y="2184400"/>
                    <a:pt x="698500" y="2183130"/>
                  </a:cubicBezTo>
                  <a:cubicBezTo>
                    <a:pt x="702310" y="2183130"/>
                    <a:pt x="704850" y="2181860"/>
                    <a:pt x="708660" y="2183130"/>
                  </a:cubicBezTo>
                  <a:cubicBezTo>
                    <a:pt x="716280" y="2184400"/>
                    <a:pt x="722630" y="2188210"/>
                    <a:pt x="730250" y="2189480"/>
                  </a:cubicBezTo>
                  <a:cubicBezTo>
                    <a:pt x="732790" y="2190750"/>
                    <a:pt x="736600" y="2190750"/>
                    <a:pt x="740410" y="2189480"/>
                  </a:cubicBezTo>
                  <a:cubicBezTo>
                    <a:pt x="750570" y="2186940"/>
                    <a:pt x="760730" y="2186940"/>
                    <a:pt x="770890" y="2189480"/>
                  </a:cubicBezTo>
                  <a:cubicBezTo>
                    <a:pt x="777240" y="2190750"/>
                    <a:pt x="784860" y="2194560"/>
                    <a:pt x="791210" y="2192020"/>
                  </a:cubicBezTo>
                  <a:cubicBezTo>
                    <a:pt x="796290" y="2190750"/>
                    <a:pt x="800100" y="2190750"/>
                    <a:pt x="803910" y="2190750"/>
                  </a:cubicBezTo>
                  <a:cubicBezTo>
                    <a:pt x="806450" y="2190750"/>
                    <a:pt x="808990" y="2192020"/>
                    <a:pt x="810260" y="2190750"/>
                  </a:cubicBezTo>
                  <a:cubicBezTo>
                    <a:pt x="816610" y="2184400"/>
                    <a:pt x="824230" y="2186940"/>
                    <a:pt x="831850" y="2186940"/>
                  </a:cubicBezTo>
                  <a:cubicBezTo>
                    <a:pt x="836930" y="2188210"/>
                    <a:pt x="843280" y="2188210"/>
                    <a:pt x="848360" y="2185670"/>
                  </a:cubicBezTo>
                  <a:lnTo>
                    <a:pt x="850900" y="2185670"/>
                  </a:lnTo>
                  <a:cubicBezTo>
                    <a:pt x="858520" y="2185670"/>
                    <a:pt x="866140" y="2186940"/>
                    <a:pt x="873760" y="2186940"/>
                  </a:cubicBezTo>
                  <a:lnTo>
                    <a:pt x="876300" y="2186940"/>
                  </a:lnTo>
                  <a:cubicBezTo>
                    <a:pt x="881380" y="2185670"/>
                    <a:pt x="885190" y="2183130"/>
                    <a:pt x="890270" y="2181860"/>
                  </a:cubicBezTo>
                  <a:cubicBezTo>
                    <a:pt x="897890" y="2179320"/>
                    <a:pt x="905510" y="2178050"/>
                    <a:pt x="913130" y="2176780"/>
                  </a:cubicBezTo>
                  <a:cubicBezTo>
                    <a:pt x="919480" y="2175510"/>
                    <a:pt x="924560" y="2176780"/>
                    <a:pt x="930910" y="2175510"/>
                  </a:cubicBezTo>
                  <a:cubicBezTo>
                    <a:pt x="932180" y="2175510"/>
                    <a:pt x="933450" y="2175510"/>
                    <a:pt x="934720" y="2174240"/>
                  </a:cubicBezTo>
                  <a:cubicBezTo>
                    <a:pt x="938530" y="2171700"/>
                    <a:pt x="944880" y="2174240"/>
                    <a:pt x="946150" y="2169160"/>
                  </a:cubicBezTo>
                  <a:lnTo>
                    <a:pt x="947420" y="2169160"/>
                  </a:lnTo>
                  <a:cubicBezTo>
                    <a:pt x="949960" y="2169160"/>
                    <a:pt x="953770" y="2169160"/>
                    <a:pt x="956310" y="2166620"/>
                  </a:cubicBezTo>
                  <a:cubicBezTo>
                    <a:pt x="961390" y="2162810"/>
                    <a:pt x="965200" y="2164080"/>
                    <a:pt x="970280" y="2165350"/>
                  </a:cubicBezTo>
                  <a:cubicBezTo>
                    <a:pt x="976630" y="2166620"/>
                    <a:pt x="982980" y="2167890"/>
                    <a:pt x="988060" y="2166620"/>
                  </a:cubicBezTo>
                  <a:cubicBezTo>
                    <a:pt x="994410" y="2165350"/>
                    <a:pt x="1002030" y="2162810"/>
                    <a:pt x="1008380" y="2161540"/>
                  </a:cubicBezTo>
                  <a:cubicBezTo>
                    <a:pt x="1009650" y="2161540"/>
                    <a:pt x="1010920" y="2160270"/>
                    <a:pt x="1012190" y="2159000"/>
                  </a:cubicBezTo>
                  <a:cubicBezTo>
                    <a:pt x="1016000" y="2156460"/>
                    <a:pt x="1018540" y="2152650"/>
                    <a:pt x="1022350" y="2150110"/>
                  </a:cubicBezTo>
                  <a:cubicBezTo>
                    <a:pt x="1022350" y="2150110"/>
                    <a:pt x="1023620" y="2148840"/>
                    <a:pt x="1024890" y="2148840"/>
                  </a:cubicBezTo>
                  <a:cubicBezTo>
                    <a:pt x="1031240" y="2151380"/>
                    <a:pt x="1033780" y="2145030"/>
                    <a:pt x="1037590" y="2142490"/>
                  </a:cubicBezTo>
                  <a:cubicBezTo>
                    <a:pt x="1042670" y="2139950"/>
                    <a:pt x="1045210" y="2132330"/>
                    <a:pt x="1052830" y="2133600"/>
                  </a:cubicBezTo>
                  <a:lnTo>
                    <a:pt x="1054100" y="2133600"/>
                  </a:lnTo>
                  <a:cubicBezTo>
                    <a:pt x="1059180" y="2131060"/>
                    <a:pt x="1064260" y="2127250"/>
                    <a:pt x="1068070" y="2124710"/>
                  </a:cubicBezTo>
                  <a:cubicBezTo>
                    <a:pt x="1069340" y="2123440"/>
                    <a:pt x="1070610" y="2122170"/>
                    <a:pt x="1070610" y="2120900"/>
                  </a:cubicBezTo>
                  <a:cubicBezTo>
                    <a:pt x="1071880" y="2119630"/>
                    <a:pt x="1073150" y="2117090"/>
                    <a:pt x="1075690" y="2115820"/>
                  </a:cubicBezTo>
                  <a:cubicBezTo>
                    <a:pt x="1084580" y="2109470"/>
                    <a:pt x="1093470" y="2104390"/>
                    <a:pt x="1102360" y="2098040"/>
                  </a:cubicBezTo>
                  <a:cubicBezTo>
                    <a:pt x="1106170" y="2095500"/>
                    <a:pt x="1112520" y="2092960"/>
                    <a:pt x="1112520" y="2085340"/>
                  </a:cubicBezTo>
                  <a:cubicBezTo>
                    <a:pt x="1112520" y="2077720"/>
                    <a:pt x="1120140" y="2075180"/>
                    <a:pt x="1125220" y="2072640"/>
                  </a:cubicBezTo>
                  <a:cubicBezTo>
                    <a:pt x="1129030" y="2070100"/>
                    <a:pt x="1134110" y="2070100"/>
                    <a:pt x="1139190" y="2068830"/>
                  </a:cubicBezTo>
                  <a:cubicBezTo>
                    <a:pt x="1141730" y="2068830"/>
                    <a:pt x="1143000" y="2067560"/>
                    <a:pt x="1145540" y="2067560"/>
                  </a:cubicBezTo>
                  <a:cubicBezTo>
                    <a:pt x="1148080" y="2067560"/>
                    <a:pt x="1150620" y="2067560"/>
                    <a:pt x="1151890" y="2065020"/>
                  </a:cubicBezTo>
                  <a:cubicBezTo>
                    <a:pt x="1153160" y="2063750"/>
                    <a:pt x="1154430" y="2063750"/>
                    <a:pt x="1155700" y="2062480"/>
                  </a:cubicBezTo>
                  <a:cubicBezTo>
                    <a:pt x="1158240" y="2061210"/>
                    <a:pt x="1160780" y="2059940"/>
                    <a:pt x="1162050" y="2058670"/>
                  </a:cubicBezTo>
                  <a:lnTo>
                    <a:pt x="1169670" y="2058670"/>
                  </a:lnTo>
                  <a:cubicBezTo>
                    <a:pt x="1174750" y="2061210"/>
                    <a:pt x="1178560" y="2063750"/>
                    <a:pt x="1182370" y="2065020"/>
                  </a:cubicBezTo>
                  <a:cubicBezTo>
                    <a:pt x="1182370" y="2065020"/>
                    <a:pt x="1183640" y="2063750"/>
                    <a:pt x="1184910" y="2063750"/>
                  </a:cubicBezTo>
                  <a:cubicBezTo>
                    <a:pt x="1182370" y="2062480"/>
                    <a:pt x="1181100" y="2061210"/>
                    <a:pt x="1178560" y="2059940"/>
                  </a:cubicBezTo>
                  <a:cubicBezTo>
                    <a:pt x="1178560" y="2057400"/>
                    <a:pt x="1178560" y="2056130"/>
                    <a:pt x="1179830" y="2053590"/>
                  </a:cubicBezTo>
                  <a:cubicBezTo>
                    <a:pt x="1182370" y="2054860"/>
                    <a:pt x="1186180" y="2056130"/>
                    <a:pt x="1184910" y="2051050"/>
                  </a:cubicBezTo>
                  <a:lnTo>
                    <a:pt x="1186180" y="2049780"/>
                  </a:lnTo>
                  <a:cubicBezTo>
                    <a:pt x="1188720" y="2047240"/>
                    <a:pt x="1191260" y="2044700"/>
                    <a:pt x="1195070" y="2045970"/>
                  </a:cubicBezTo>
                  <a:cubicBezTo>
                    <a:pt x="1195070" y="2045970"/>
                    <a:pt x="1196340" y="2044700"/>
                    <a:pt x="1197610" y="2044700"/>
                  </a:cubicBezTo>
                  <a:lnTo>
                    <a:pt x="1205230" y="2048510"/>
                  </a:lnTo>
                  <a:cubicBezTo>
                    <a:pt x="1205230" y="2047240"/>
                    <a:pt x="1205230" y="2045970"/>
                    <a:pt x="1203960" y="2045970"/>
                  </a:cubicBezTo>
                  <a:lnTo>
                    <a:pt x="1205230" y="2045970"/>
                  </a:lnTo>
                  <a:cubicBezTo>
                    <a:pt x="1206500" y="2047240"/>
                    <a:pt x="1207770" y="2047240"/>
                    <a:pt x="1210310" y="2048510"/>
                  </a:cubicBezTo>
                  <a:cubicBezTo>
                    <a:pt x="1210310" y="2045970"/>
                    <a:pt x="1216660" y="2042160"/>
                    <a:pt x="1217930" y="2043430"/>
                  </a:cubicBezTo>
                  <a:lnTo>
                    <a:pt x="1219200" y="2043430"/>
                  </a:lnTo>
                  <a:cubicBezTo>
                    <a:pt x="1220470" y="2047240"/>
                    <a:pt x="1223010" y="2049780"/>
                    <a:pt x="1224280" y="2053590"/>
                  </a:cubicBezTo>
                  <a:cubicBezTo>
                    <a:pt x="1226820" y="2052320"/>
                    <a:pt x="1229360" y="2049780"/>
                    <a:pt x="1231900" y="2048510"/>
                  </a:cubicBezTo>
                  <a:cubicBezTo>
                    <a:pt x="1233170" y="2051050"/>
                    <a:pt x="1233170" y="2053590"/>
                    <a:pt x="1234440" y="2057400"/>
                  </a:cubicBezTo>
                  <a:cubicBezTo>
                    <a:pt x="1236980" y="2054860"/>
                    <a:pt x="1238250" y="2053590"/>
                    <a:pt x="1238250" y="2052320"/>
                  </a:cubicBezTo>
                  <a:cubicBezTo>
                    <a:pt x="1242060" y="2053590"/>
                    <a:pt x="1245870" y="2053590"/>
                    <a:pt x="1248410" y="2054860"/>
                  </a:cubicBezTo>
                  <a:cubicBezTo>
                    <a:pt x="1252220" y="2057400"/>
                    <a:pt x="1256030" y="2057400"/>
                    <a:pt x="1259840" y="2056130"/>
                  </a:cubicBezTo>
                  <a:cubicBezTo>
                    <a:pt x="1262380" y="2054860"/>
                    <a:pt x="1263650" y="2053590"/>
                    <a:pt x="1266190" y="2052320"/>
                  </a:cubicBezTo>
                  <a:cubicBezTo>
                    <a:pt x="1267460" y="2054860"/>
                    <a:pt x="1268730" y="2056130"/>
                    <a:pt x="1271270" y="2057400"/>
                  </a:cubicBezTo>
                  <a:cubicBezTo>
                    <a:pt x="1270000" y="2057400"/>
                    <a:pt x="1268730" y="2058670"/>
                    <a:pt x="1267460" y="2058670"/>
                  </a:cubicBezTo>
                  <a:cubicBezTo>
                    <a:pt x="1264920" y="2059940"/>
                    <a:pt x="1263650" y="2061210"/>
                    <a:pt x="1262380" y="2063750"/>
                  </a:cubicBezTo>
                  <a:cubicBezTo>
                    <a:pt x="1261110" y="2066290"/>
                    <a:pt x="1261110" y="2068830"/>
                    <a:pt x="1258570" y="2070100"/>
                  </a:cubicBezTo>
                  <a:cubicBezTo>
                    <a:pt x="1256030" y="2071370"/>
                    <a:pt x="1256030" y="2068830"/>
                    <a:pt x="1253490" y="2068830"/>
                  </a:cubicBezTo>
                  <a:cubicBezTo>
                    <a:pt x="1256030" y="2067560"/>
                    <a:pt x="1257300" y="2067560"/>
                    <a:pt x="1258570" y="2067560"/>
                  </a:cubicBezTo>
                  <a:lnTo>
                    <a:pt x="1258570" y="2065020"/>
                  </a:lnTo>
                  <a:cubicBezTo>
                    <a:pt x="1250950" y="2067560"/>
                    <a:pt x="1243330" y="2063750"/>
                    <a:pt x="1234440" y="2065020"/>
                  </a:cubicBezTo>
                  <a:cubicBezTo>
                    <a:pt x="1239520" y="2067560"/>
                    <a:pt x="1244600" y="2068830"/>
                    <a:pt x="1249680" y="2070100"/>
                  </a:cubicBezTo>
                  <a:lnTo>
                    <a:pt x="1247140" y="2072640"/>
                  </a:lnTo>
                  <a:cubicBezTo>
                    <a:pt x="1249680" y="2073910"/>
                    <a:pt x="1252220" y="2073910"/>
                    <a:pt x="1254760" y="2073910"/>
                  </a:cubicBezTo>
                  <a:lnTo>
                    <a:pt x="1254760" y="2075180"/>
                  </a:lnTo>
                  <a:cubicBezTo>
                    <a:pt x="1252220" y="2075180"/>
                    <a:pt x="1250950" y="2076450"/>
                    <a:pt x="1248410" y="2076450"/>
                  </a:cubicBezTo>
                  <a:lnTo>
                    <a:pt x="1248410" y="2077720"/>
                  </a:lnTo>
                  <a:lnTo>
                    <a:pt x="1259840" y="2077720"/>
                  </a:lnTo>
                  <a:cubicBezTo>
                    <a:pt x="1262380" y="2071370"/>
                    <a:pt x="1270000" y="2073910"/>
                    <a:pt x="1273810" y="2070100"/>
                  </a:cubicBezTo>
                  <a:lnTo>
                    <a:pt x="1276350" y="2070100"/>
                  </a:lnTo>
                  <a:lnTo>
                    <a:pt x="1272540" y="2073910"/>
                  </a:lnTo>
                  <a:cubicBezTo>
                    <a:pt x="1273810" y="2075180"/>
                    <a:pt x="1275080" y="2075180"/>
                    <a:pt x="1276350" y="2076450"/>
                  </a:cubicBezTo>
                  <a:cubicBezTo>
                    <a:pt x="1277620" y="2077720"/>
                    <a:pt x="1278890" y="2077720"/>
                    <a:pt x="1280160" y="2078990"/>
                  </a:cubicBezTo>
                  <a:cubicBezTo>
                    <a:pt x="1282700" y="2077720"/>
                    <a:pt x="1283970" y="2077720"/>
                    <a:pt x="1286510" y="2076450"/>
                  </a:cubicBezTo>
                  <a:cubicBezTo>
                    <a:pt x="1285240" y="2078990"/>
                    <a:pt x="1285240" y="2080260"/>
                    <a:pt x="1285240" y="2081530"/>
                  </a:cubicBezTo>
                  <a:lnTo>
                    <a:pt x="1291590" y="2081530"/>
                  </a:lnTo>
                  <a:lnTo>
                    <a:pt x="1291590" y="2077720"/>
                  </a:lnTo>
                  <a:cubicBezTo>
                    <a:pt x="1291590" y="2073910"/>
                    <a:pt x="1294130" y="2073910"/>
                    <a:pt x="1296670" y="2075180"/>
                  </a:cubicBezTo>
                  <a:cubicBezTo>
                    <a:pt x="1300480" y="2077720"/>
                    <a:pt x="1303020" y="2076450"/>
                    <a:pt x="1306830" y="2075180"/>
                  </a:cubicBezTo>
                  <a:cubicBezTo>
                    <a:pt x="1310640" y="2075180"/>
                    <a:pt x="1313180" y="2072640"/>
                    <a:pt x="1314450" y="2068830"/>
                  </a:cubicBezTo>
                  <a:lnTo>
                    <a:pt x="1309370" y="2068830"/>
                  </a:lnTo>
                  <a:cubicBezTo>
                    <a:pt x="1309370" y="2067560"/>
                    <a:pt x="1310640" y="2066290"/>
                    <a:pt x="1310640" y="2065020"/>
                  </a:cubicBezTo>
                  <a:lnTo>
                    <a:pt x="1310640" y="2059940"/>
                  </a:lnTo>
                  <a:lnTo>
                    <a:pt x="1311910" y="2059940"/>
                  </a:lnTo>
                  <a:cubicBezTo>
                    <a:pt x="1311910" y="2062480"/>
                    <a:pt x="1313180" y="2063750"/>
                    <a:pt x="1313180" y="2066290"/>
                  </a:cubicBezTo>
                  <a:cubicBezTo>
                    <a:pt x="1315720" y="2065020"/>
                    <a:pt x="1319530" y="2065020"/>
                    <a:pt x="1323340" y="2063750"/>
                  </a:cubicBezTo>
                  <a:lnTo>
                    <a:pt x="1323340" y="2067560"/>
                  </a:lnTo>
                  <a:cubicBezTo>
                    <a:pt x="1327150" y="2068830"/>
                    <a:pt x="1330960" y="2071370"/>
                    <a:pt x="1333500" y="2076450"/>
                  </a:cubicBezTo>
                  <a:cubicBezTo>
                    <a:pt x="1333500" y="2076450"/>
                    <a:pt x="1334770" y="2077720"/>
                    <a:pt x="1334770" y="2076450"/>
                  </a:cubicBezTo>
                  <a:lnTo>
                    <a:pt x="1346200" y="2072640"/>
                  </a:lnTo>
                  <a:cubicBezTo>
                    <a:pt x="1351280" y="2071370"/>
                    <a:pt x="1355090" y="2070100"/>
                    <a:pt x="1360170" y="2068830"/>
                  </a:cubicBezTo>
                  <a:cubicBezTo>
                    <a:pt x="1362710" y="2068830"/>
                    <a:pt x="1363980" y="2071370"/>
                    <a:pt x="1367790" y="2073910"/>
                  </a:cubicBezTo>
                  <a:cubicBezTo>
                    <a:pt x="1371600" y="2073910"/>
                    <a:pt x="1384300" y="2076450"/>
                    <a:pt x="1389380" y="2080260"/>
                  </a:cubicBezTo>
                  <a:cubicBezTo>
                    <a:pt x="1390650" y="2081530"/>
                    <a:pt x="1393190" y="2080260"/>
                    <a:pt x="1394460" y="2080260"/>
                  </a:cubicBezTo>
                  <a:cubicBezTo>
                    <a:pt x="1398270" y="2078990"/>
                    <a:pt x="1402080" y="2078990"/>
                    <a:pt x="1405890" y="2077720"/>
                  </a:cubicBezTo>
                  <a:lnTo>
                    <a:pt x="1407160" y="2078990"/>
                  </a:lnTo>
                  <a:cubicBezTo>
                    <a:pt x="1408430" y="2081530"/>
                    <a:pt x="1408430" y="2084070"/>
                    <a:pt x="1408430" y="2086610"/>
                  </a:cubicBezTo>
                  <a:cubicBezTo>
                    <a:pt x="1412240" y="2090420"/>
                    <a:pt x="1416050" y="2094230"/>
                    <a:pt x="1421130" y="2087880"/>
                  </a:cubicBezTo>
                  <a:cubicBezTo>
                    <a:pt x="1421130" y="2089150"/>
                    <a:pt x="1419860" y="2090420"/>
                    <a:pt x="1419860" y="2091690"/>
                  </a:cubicBezTo>
                  <a:cubicBezTo>
                    <a:pt x="1421130" y="2091690"/>
                    <a:pt x="1421130" y="2092960"/>
                    <a:pt x="1422400" y="2092960"/>
                  </a:cubicBezTo>
                  <a:cubicBezTo>
                    <a:pt x="1424940" y="2094230"/>
                    <a:pt x="1432560" y="2095500"/>
                    <a:pt x="1433830" y="2092960"/>
                  </a:cubicBezTo>
                  <a:cubicBezTo>
                    <a:pt x="1435100" y="2089150"/>
                    <a:pt x="1437640" y="2090420"/>
                    <a:pt x="1438910" y="2090420"/>
                  </a:cubicBezTo>
                  <a:cubicBezTo>
                    <a:pt x="1440180" y="2091690"/>
                    <a:pt x="1440180" y="2094230"/>
                    <a:pt x="1441450" y="2096770"/>
                  </a:cubicBezTo>
                  <a:lnTo>
                    <a:pt x="1441450" y="2087880"/>
                  </a:lnTo>
                  <a:cubicBezTo>
                    <a:pt x="1443990" y="2090420"/>
                    <a:pt x="1445260" y="2091690"/>
                    <a:pt x="1446530" y="2094230"/>
                  </a:cubicBezTo>
                  <a:cubicBezTo>
                    <a:pt x="1447800" y="2095500"/>
                    <a:pt x="1447800" y="2096770"/>
                    <a:pt x="1447800" y="2098040"/>
                  </a:cubicBezTo>
                  <a:cubicBezTo>
                    <a:pt x="1446530" y="2098040"/>
                    <a:pt x="1445260" y="2098040"/>
                    <a:pt x="1443990" y="2099310"/>
                  </a:cubicBezTo>
                  <a:lnTo>
                    <a:pt x="1440180" y="2099310"/>
                  </a:lnTo>
                  <a:cubicBezTo>
                    <a:pt x="1443990" y="2101850"/>
                    <a:pt x="1442720" y="2108200"/>
                    <a:pt x="1447800" y="2105660"/>
                  </a:cubicBezTo>
                  <a:cubicBezTo>
                    <a:pt x="1449070" y="2104390"/>
                    <a:pt x="1450340" y="2101850"/>
                    <a:pt x="1451610" y="2100580"/>
                  </a:cubicBezTo>
                  <a:cubicBezTo>
                    <a:pt x="1451610" y="2101850"/>
                    <a:pt x="1452880" y="2104390"/>
                    <a:pt x="1452880" y="2105660"/>
                  </a:cubicBezTo>
                  <a:cubicBezTo>
                    <a:pt x="1454150" y="2105660"/>
                    <a:pt x="1455420" y="2105660"/>
                    <a:pt x="1456690" y="2106930"/>
                  </a:cubicBezTo>
                  <a:cubicBezTo>
                    <a:pt x="1459230" y="2110740"/>
                    <a:pt x="1463040" y="2109470"/>
                    <a:pt x="1466850" y="2110740"/>
                  </a:cubicBezTo>
                  <a:cubicBezTo>
                    <a:pt x="1469390" y="2110740"/>
                    <a:pt x="1470660" y="2113280"/>
                    <a:pt x="1471930" y="2114550"/>
                  </a:cubicBezTo>
                  <a:cubicBezTo>
                    <a:pt x="1473200" y="2117090"/>
                    <a:pt x="1474470" y="2119630"/>
                    <a:pt x="1478280" y="2119630"/>
                  </a:cubicBezTo>
                  <a:cubicBezTo>
                    <a:pt x="1480820" y="2119630"/>
                    <a:pt x="1483360" y="2122170"/>
                    <a:pt x="1485900" y="2124710"/>
                  </a:cubicBezTo>
                  <a:cubicBezTo>
                    <a:pt x="1489710" y="2127250"/>
                    <a:pt x="1493520" y="2132330"/>
                    <a:pt x="1497330" y="2134870"/>
                  </a:cubicBezTo>
                  <a:cubicBezTo>
                    <a:pt x="1503680" y="2138680"/>
                    <a:pt x="1510030" y="2143760"/>
                    <a:pt x="1517650" y="2142490"/>
                  </a:cubicBezTo>
                  <a:cubicBezTo>
                    <a:pt x="1521460" y="2142490"/>
                    <a:pt x="1525270" y="2145030"/>
                    <a:pt x="1529080" y="2145030"/>
                  </a:cubicBezTo>
                  <a:cubicBezTo>
                    <a:pt x="1532890" y="2145030"/>
                    <a:pt x="1537970" y="2145030"/>
                    <a:pt x="1543050" y="2143760"/>
                  </a:cubicBezTo>
                  <a:cubicBezTo>
                    <a:pt x="1543050" y="2147570"/>
                    <a:pt x="1543050" y="2148840"/>
                    <a:pt x="1546860" y="2148840"/>
                  </a:cubicBezTo>
                  <a:cubicBezTo>
                    <a:pt x="1549400" y="2148840"/>
                    <a:pt x="1551940" y="2148840"/>
                    <a:pt x="1554480" y="2150110"/>
                  </a:cubicBezTo>
                  <a:cubicBezTo>
                    <a:pt x="1562100" y="2150110"/>
                    <a:pt x="1568450" y="2153920"/>
                    <a:pt x="1576070" y="2152650"/>
                  </a:cubicBezTo>
                  <a:cubicBezTo>
                    <a:pt x="1578610" y="2152650"/>
                    <a:pt x="1581150" y="2153920"/>
                    <a:pt x="1583690" y="2155190"/>
                  </a:cubicBezTo>
                  <a:cubicBezTo>
                    <a:pt x="1591310" y="2157730"/>
                    <a:pt x="1596390" y="2164080"/>
                    <a:pt x="1605280" y="2162810"/>
                  </a:cubicBezTo>
                  <a:cubicBezTo>
                    <a:pt x="1606550" y="2162810"/>
                    <a:pt x="1609090" y="2162810"/>
                    <a:pt x="1610360" y="2164080"/>
                  </a:cubicBezTo>
                  <a:cubicBezTo>
                    <a:pt x="1612900" y="2166620"/>
                    <a:pt x="1614170" y="2165350"/>
                    <a:pt x="1615440" y="2164080"/>
                  </a:cubicBezTo>
                  <a:cubicBezTo>
                    <a:pt x="1617980" y="2162810"/>
                    <a:pt x="1620520" y="2161540"/>
                    <a:pt x="1621790" y="2162810"/>
                  </a:cubicBezTo>
                  <a:cubicBezTo>
                    <a:pt x="1626870" y="2164080"/>
                    <a:pt x="1633220" y="2165350"/>
                    <a:pt x="1638300" y="2166620"/>
                  </a:cubicBezTo>
                  <a:lnTo>
                    <a:pt x="1643380" y="2166620"/>
                  </a:lnTo>
                  <a:cubicBezTo>
                    <a:pt x="1647190" y="2165350"/>
                    <a:pt x="1652270" y="2164080"/>
                    <a:pt x="1656080" y="2164080"/>
                  </a:cubicBezTo>
                  <a:cubicBezTo>
                    <a:pt x="1662430" y="2162810"/>
                    <a:pt x="1668780" y="2162810"/>
                    <a:pt x="1675130" y="2162810"/>
                  </a:cubicBezTo>
                  <a:lnTo>
                    <a:pt x="1677670" y="2162810"/>
                  </a:lnTo>
                  <a:cubicBezTo>
                    <a:pt x="1686560" y="2160270"/>
                    <a:pt x="1696720" y="2157730"/>
                    <a:pt x="1705610" y="2155190"/>
                  </a:cubicBezTo>
                  <a:cubicBezTo>
                    <a:pt x="1711960" y="2153920"/>
                    <a:pt x="1718310" y="2152650"/>
                    <a:pt x="1725930" y="2151380"/>
                  </a:cubicBezTo>
                  <a:cubicBezTo>
                    <a:pt x="1733550" y="2150110"/>
                    <a:pt x="1739900" y="2147570"/>
                    <a:pt x="1747520" y="2146300"/>
                  </a:cubicBezTo>
                  <a:cubicBezTo>
                    <a:pt x="1750060" y="2146300"/>
                    <a:pt x="1752600" y="2146300"/>
                    <a:pt x="1756410" y="2145030"/>
                  </a:cubicBezTo>
                  <a:cubicBezTo>
                    <a:pt x="1766570" y="2143760"/>
                    <a:pt x="1776730" y="2139950"/>
                    <a:pt x="1786890" y="2145030"/>
                  </a:cubicBezTo>
                  <a:lnTo>
                    <a:pt x="1802130" y="2148840"/>
                  </a:lnTo>
                  <a:cubicBezTo>
                    <a:pt x="1808480" y="2150110"/>
                    <a:pt x="1813560" y="2153920"/>
                    <a:pt x="1819910" y="2153920"/>
                  </a:cubicBezTo>
                  <a:cubicBezTo>
                    <a:pt x="1821180" y="2153920"/>
                    <a:pt x="1823720" y="2155190"/>
                    <a:pt x="1824990" y="2155190"/>
                  </a:cubicBezTo>
                  <a:cubicBezTo>
                    <a:pt x="1832610" y="2157730"/>
                    <a:pt x="1838960" y="2164080"/>
                    <a:pt x="1847850" y="2161540"/>
                  </a:cubicBezTo>
                  <a:cubicBezTo>
                    <a:pt x="1851660" y="2160270"/>
                    <a:pt x="1858010" y="2162810"/>
                    <a:pt x="1861820" y="2164080"/>
                  </a:cubicBezTo>
                  <a:cubicBezTo>
                    <a:pt x="1865630" y="2165350"/>
                    <a:pt x="1869440" y="2165350"/>
                    <a:pt x="1873250" y="2166620"/>
                  </a:cubicBezTo>
                  <a:lnTo>
                    <a:pt x="1873250" y="2169160"/>
                  </a:lnTo>
                  <a:cubicBezTo>
                    <a:pt x="1880870" y="2169160"/>
                    <a:pt x="1888490" y="2170430"/>
                    <a:pt x="1896110" y="2166620"/>
                  </a:cubicBezTo>
                  <a:cubicBezTo>
                    <a:pt x="1898650" y="2165350"/>
                    <a:pt x="1899920" y="2164080"/>
                    <a:pt x="1902460" y="2164080"/>
                  </a:cubicBezTo>
                  <a:cubicBezTo>
                    <a:pt x="1907540" y="2162810"/>
                    <a:pt x="1913890" y="2162810"/>
                    <a:pt x="1918970" y="2165350"/>
                  </a:cubicBezTo>
                  <a:cubicBezTo>
                    <a:pt x="1922780" y="2166620"/>
                    <a:pt x="1929130" y="2165350"/>
                    <a:pt x="1932940" y="2162810"/>
                  </a:cubicBezTo>
                  <a:cubicBezTo>
                    <a:pt x="1938020" y="2160270"/>
                    <a:pt x="1944370" y="2161540"/>
                    <a:pt x="1949450" y="2161540"/>
                  </a:cubicBezTo>
                  <a:cubicBezTo>
                    <a:pt x="1954530" y="2161540"/>
                    <a:pt x="1958340" y="2162810"/>
                    <a:pt x="1963420" y="2161540"/>
                  </a:cubicBezTo>
                  <a:cubicBezTo>
                    <a:pt x="1974850" y="2160270"/>
                    <a:pt x="1985010" y="2156460"/>
                    <a:pt x="1997710" y="2157730"/>
                  </a:cubicBezTo>
                  <a:cubicBezTo>
                    <a:pt x="2002790" y="2157730"/>
                    <a:pt x="2007870" y="2159000"/>
                    <a:pt x="2012950" y="2157730"/>
                  </a:cubicBezTo>
                  <a:cubicBezTo>
                    <a:pt x="2023110" y="2156460"/>
                    <a:pt x="2030730" y="2160270"/>
                    <a:pt x="2038350" y="2165350"/>
                  </a:cubicBezTo>
                  <a:cubicBezTo>
                    <a:pt x="2044700" y="2170430"/>
                    <a:pt x="2052320" y="2174240"/>
                    <a:pt x="2059940" y="2178050"/>
                  </a:cubicBezTo>
                  <a:cubicBezTo>
                    <a:pt x="2065020" y="2180590"/>
                    <a:pt x="2072640" y="2175510"/>
                    <a:pt x="2072640" y="2169160"/>
                  </a:cubicBezTo>
                  <a:lnTo>
                    <a:pt x="2072640" y="2157730"/>
                  </a:lnTo>
                  <a:cubicBezTo>
                    <a:pt x="2072640" y="2124710"/>
                    <a:pt x="2072640" y="2092960"/>
                    <a:pt x="2073910" y="2059940"/>
                  </a:cubicBezTo>
                  <a:cubicBezTo>
                    <a:pt x="2073910" y="2037080"/>
                    <a:pt x="2075180" y="2014220"/>
                    <a:pt x="2075180" y="1990090"/>
                  </a:cubicBezTo>
                  <a:cubicBezTo>
                    <a:pt x="2075180" y="1964690"/>
                    <a:pt x="2073910" y="447040"/>
                    <a:pt x="2073910" y="421640"/>
                  </a:cubicBezTo>
                  <a:cubicBezTo>
                    <a:pt x="2081530" y="410210"/>
                    <a:pt x="2078990" y="401320"/>
                    <a:pt x="2085340" y="394970"/>
                  </a:cubicBezTo>
                  <a:close/>
                  <a:moveTo>
                    <a:pt x="1263650" y="2052320"/>
                  </a:moveTo>
                  <a:cubicBezTo>
                    <a:pt x="1266190" y="2045970"/>
                    <a:pt x="1271270" y="2047240"/>
                    <a:pt x="1275080" y="2048510"/>
                  </a:cubicBezTo>
                  <a:cubicBezTo>
                    <a:pt x="1272540" y="2053590"/>
                    <a:pt x="1267460" y="2051050"/>
                    <a:pt x="1263650" y="2052320"/>
                  </a:cubicBezTo>
                  <a:close/>
                  <a:moveTo>
                    <a:pt x="1275080" y="2058670"/>
                  </a:moveTo>
                  <a:cubicBezTo>
                    <a:pt x="1276350" y="2056130"/>
                    <a:pt x="1276350" y="2052320"/>
                    <a:pt x="1280160" y="2052320"/>
                  </a:cubicBezTo>
                  <a:cubicBezTo>
                    <a:pt x="1281430" y="2052320"/>
                    <a:pt x="1283970" y="2053590"/>
                    <a:pt x="1285240" y="2053590"/>
                  </a:cubicBezTo>
                  <a:cubicBezTo>
                    <a:pt x="1283970" y="2056130"/>
                    <a:pt x="1282700" y="2057400"/>
                    <a:pt x="1281430" y="2059940"/>
                  </a:cubicBezTo>
                  <a:cubicBezTo>
                    <a:pt x="1280160" y="2059940"/>
                    <a:pt x="1277620" y="2059940"/>
                    <a:pt x="1275080" y="2058670"/>
                  </a:cubicBezTo>
                  <a:close/>
                  <a:moveTo>
                    <a:pt x="1280160" y="2071370"/>
                  </a:moveTo>
                  <a:cubicBezTo>
                    <a:pt x="1282700" y="2070100"/>
                    <a:pt x="1283970" y="2067560"/>
                    <a:pt x="1286510" y="2066290"/>
                  </a:cubicBezTo>
                  <a:cubicBezTo>
                    <a:pt x="1287780" y="2066290"/>
                    <a:pt x="1289050" y="2067560"/>
                    <a:pt x="1290320" y="2067560"/>
                  </a:cubicBezTo>
                  <a:cubicBezTo>
                    <a:pt x="1290320" y="2072640"/>
                    <a:pt x="1285240" y="2073910"/>
                    <a:pt x="1280160" y="2071370"/>
                  </a:cubicBezTo>
                  <a:close/>
                  <a:moveTo>
                    <a:pt x="1285240" y="2030730"/>
                  </a:moveTo>
                  <a:cubicBezTo>
                    <a:pt x="1286510" y="2032000"/>
                    <a:pt x="1286510" y="2033270"/>
                    <a:pt x="1289050" y="2034540"/>
                  </a:cubicBezTo>
                  <a:lnTo>
                    <a:pt x="1277620" y="2034540"/>
                  </a:lnTo>
                  <a:cubicBezTo>
                    <a:pt x="1277620" y="2033270"/>
                    <a:pt x="1277620" y="2032000"/>
                    <a:pt x="1278890" y="2030730"/>
                  </a:cubicBezTo>
                  <a:cubicBezTo>
                    <a:pt x="1283970" y="2030730"/>
                    <a:pt x="1285240" y="2030730"/>
                    <a:pt x="1285240" y="2025650"/>
                  </a:cubicBezTo>
                  <a:cubicBezTo>
                    <a:pt x="1289050" y="2026920"/>
                    <a:pt x="1294130" y="2023110"/>
                    <a:pt x="1295400" y="2029460"/>
                  </a:cubicBezTo>
                  <a:cubicBezTo>
                    <a:pt x="1291590" y="2030730"/>
                    <a:pt x="1289050" y="2030730"/>
                    <a:pt x="1285240" y="2030730"/>
                  </a:cubicBezTo>
                  <a:close/>
                </a:path>
              </a:pathLst>
            </a:custGeom>
            <a:blipFill>
              <a:blip r:embed="rId7"/>
              <a:stretch>
                <a:fillRect l="-29153" t="0" r="-29153" b="0"/>
              </a:stretch>
            </a:blipFill>
          </p:spPr>
        </p:sp>
      </p:grpSp>
      <p:grpSp>
        <p:nvGrpSpPr>
          <p:cNvPr name="Group 17" id="17"/>
          <p:cNvGrpSpPr/>
          <p:nvPr/>
        </p:nvGrpSpPr>
        <p:grpSpPr>
          <a:xfrm rot="0">
            <a:off x="13595348" y="1756650"/>
            <a:ext cx="3099003" cy="3269486"/>
            <a:chOff x="0" y="0"/>
            <a:chExt cx="2077720" cy="2192020"/>
          </a:xfrm>
        </p:grpSpPr>
        <p:sp>
          <p:nvSpPr>
            <p:cNvPr name="Freeform 18" id="18"/>
            <p:cNvSpPr/>
            <p:nvPr/>
          </p:nvSpPr>
          <p:spPr>
            <a:xfrm flipH="false" flipV="false" rot="0">
              <a:off x="-7620" y="-2540"/>
              <a:ext cx="2085340" cy="2194560"/>
            </a:xfrm>
            <a:custGeom>
              <a:avLst/>
              <a:gdLst/>
              <a:ahLst/>
              <a:cxnLst/>
              <a:rect r="r" b="b" t="t" l="l"/>
              <a:pathLst>
                <a:path h="2194560" w="2085340">
                  <a:moveTo>
                    <a:pt x="2085340" y="394970"/>
                  </a:moveTo>
                  <a:cubicBezTo>
                    <a:pt x="2084070" y="394970"/>
                    <a:pt x="2082800" y="394970"/>
                    <a:pt x="2081530" y="393700"/>
                  </a:cubicBezTo>
                  <a:cubicBezTo>
                    <a:pt x="2075180" y="392430"/>
                    <a:pt x="2067560" y="393700"/>
                    <a:pt x="2063750" y="387350"/>
                  </a:cubicBezTo>
                  <a:cubicBezTo>
                    <a:pt x="2062480" y="384810"/>
                    <a:pt x="2058670" y="382270"/>
                    <a:pt x="2056130" y="381000"/>
                  </a:cubicBezTo>
                  <a:cubicBezTo>
                    <a:pt x="2051050" y="375920"/>
                    <a:pt x="2044700" y="370840"/>
                    <a:pt x="2038350" y="365760"/>
                  </a:cubicBezTo>
                  <a:lnTo>
                    <a:pt x="2026920" y="354330"/>
                  </a:lnTo>
                  <a:cubicBezTo>
                    <a:pt x="2025650" y="353060"/>
                    <a:pt x="2025650" y="351790"/>
                    <a:pt x="2025650" y="350520"/>
                  </a:cubicBezTo>
                  <a:cubicBezTo>
                    <a:pt x="2023110" y="347980"/>
                    <a:pt x="2019300" y="345440"/>
                    <a:pt x="2015490" y="345440"/>
                  </a:cubicBezTo>
                  <a:cubicBezTo>
                    <a:pt x="2009140" y="344170"/>
                    <a:pt x="2002790" y="344170"/>
                    <a:pt x="1996440" y="342900"/>
                  </a:cubicBezTo>
                  <a:lnTo>
                    <a:pt x="1991360" y="342900"/>
                  </a:lnTo>
                  <a:cubicBezTo>
                    <a:pt x="1985010" y="340360"/>
                    <a:pt x="1979930" y="339090"/>
                    <a:pt x="1973580" y="340360"/>
                  </a:cubicBezTo>
                  <a:cubicBezTo>
                    <a:pt x="1971040" y="340360"/>
                    <a:pt x="1968500" y="340360"/>
                    <a:pt x="1967230" y="337820"/>
                  </a:cubicBezTo>
                  <a:cubicBezTo>
                    <a:pt x="1965960" y="335280"/>
                    <a:pt x="1963420" y="334010"/>
                    <a:pt x="1962150" y="332740"/>
                  </a:cubicBezTo>
                  <a:cubicBezTo>
                    <a:pt x="1959610" y="330200"/>
                    <a:pt x="1955800" y="328930"/>
                    <a:pt x="1953260" y="327660"/>
                  </a:cubicBezTo>
                  <a:cubicBezTo>
                    <a:pt x="1948180" y="323850"/>
                    <a:pt x="1944370" y="320040"/>
                    <a:pt x="1938020" y="320040"/>
                  </a:cubicBezTo>
                  <a:cubicBezTo>
                    <a:pt x="1932940" y="320040"/>
                    <a:pt x="1927860" y="318770"/>
                    <a:pt x="1922780" y="317500"/>
                  </a:cubicBezTo>
                  <a:cubicBezTo>
                    <a:pt x="1921510" y="317500"/>
                    <a:pt x="1921510" y="317500"/>
                    <a:pt x="1921510" y="316230"/>
                  </a:cubicBezTo>
                  <a:cubicBezTo>
                    <a:pt x="1917700" y="311150"/>
                    <a:pt x="1911350" y="309880"/>
                    <a:pt x="1905000" y="309880"/>
                  </a:cubicBezTo>
                  <a:cubicBezTo>
                    <a:pt x="1902460" y="309880"/>
                    <a:pt x="1899920" y="308610"/>
                    <a:pt x="1899920" y="307340"/>
                  </a:cubicBezTo>
                  <a:cubicBezTo>
                    <a:pt x="1898650" y="303530"/>
                    <a:pt x="1896110" y="302260"/>
                    <a:pt x="1893570" y="302260"/>
                  </a:cubicBezTo>
                  <a:cubicBezTo>
                    <a:pt x="1889760" y="302260"/>
                    <a:pt x="1885950" y="300990"/>
                    <a:pt x="1883410" y="302260"/>
                  </a:cubicBezTo>
                  <a:cubicBezTo>
                    <a:pt x="1873250" y="306070"/>
                    <a:pt x="1865630" y="298450"/>
                    <a:pt x="1856740" y="297180"/>
                  </a:cubicBezTo>
                  <a:lnTo>
                    <a:pt x="1855470" y="295910"/>
                  </a:lnTo>
                  <a:cubicBezTo>
                    <a:pt x="1852930" y="289560"/>
                    <a:pt x="1846580" y="289560"/>
                    <a:pt x="1840230" y="288290"/>
                  </a:cubicBezTo>
                  <a:cubicBezTo>
                    <a:pt x="1840230" y="287020"/>
                    <a:pt x="1841500" y="287020"/>
                    <a:pt x="1841500" y="285750"/>
                  </a:cubicBezTo>
                  <a:cubicBezTo>
                    <a:pt x="1840230" y="285750"/>
                    <a:pt x="1838960" y="287020"/>
                    <a:pt x="1836420" y="287020"/>
                  </a:cubicBezTo>
                  <a:cubicBezTo>
                    <a:pt x="1835150" y="287020"/>
                    <a:pt x="1832610" y="288290"/>
                    <a:pt x="1831340" y="287020"/>
                  </a:cubicBezTo>
                  <a:cubicBezTo>
                    <a:pt x="1828800" y="283210"/>
                    <a:pt x="1824990" y="279400"/>
                    <a:pt x="1824990" y="275590"/>
                  </a:cubicBezTo>
                  <a:cubicBezTo>
                    <a:pt x="1824990" y="271780"/>
                    <a:pt x="1821180" y="271780"/>
                    <a:pt x="1819910" y="270510"/>
                  </a:cubicBezTo>
                  <a:lnTo>
                    <a:pt x="1817370" y="270510"/>
                  </a:lnTo>
                  <a:cubicBezTo>
                    <a:pt x="1812290" y="265430"/>
                    <a:pt x="1807210" y="264160"/>
                    <a:pt x="1800860" y="267970"/>
                  </a:cubicBezTo>
                  <a:cubicBezTo>
                    <a:pt x="1799590" y="264160"/>
                    <a:pt x="1802130" y="259080"/>
                    <a:pt x="1797050" y="257810"/>
                  </a:cubicBezTo>
                  <a:lnTo>
                    <a:pt x="1797050" y="256540"/>
                  </a:lnTo>
                  <a:cubicBezTo>
                    <a:pt x="1799590" y="250190"/>
                    <a:pt x="1795780" y="246380"/>
                    <a:pt x="1790700" y="243840"/>
                  </a:cubicBezTo>
                  <a:cubicBezTo>
                    <a:pt x="1786890" y="241300"/>
                    <a:pt x="1785620" y="238760"/>
                    <a:pt x="1785620" y="234950"/>
                  </a:cubicBezTo>
                  <a:lnTo>
                    <a:pt x="1785620" y="229870"/>
                  </a:lnTo>
                  <a:cubicBezTo>
                    <a:pt x="1780540" y="228600"/>
                    <a:pt x="1778000" y="223520"/>
                    <a:pt x="1775460" y="219710"/>
                  </a:cubicBezTo>
                  <a:cubicBezTo>
                    <a:pt x="1774190" y="214630"/>
                    <a:pt x="1771650" y="210820"/>
                    <a:pt x="1769110" y="207010"/>
                  </a:cubicBezTo>
                  <a:cubicBezTo>
                    <a:pt x="1766570" y="203200"/>
                    <a:pt x="1761490" y="200660"/>
                    <a:pt x="1761490" y="194310"/>
                  </a:cubicBezTo>
                  <a:cubicBezTo>
                    <a:pt x="1761490" y="190500"/>
                    <a:pt x="1760220" y="186690"/>
                    <a:pt x="1758950" y="182880"/>
                  </a:cubicBezTo>
                  <a:cubicBezTo>
                    <a:pt x="1756410" y="177800"/>
                    <a:pt x="1753870" y="173990"/>
                    <a:pt x="1750060" y="168910"/>
                  </a:cubicBezTo>
                  <a:cubicBezTo>
                    <a:pt x="1752600" y="165100"/>
                    <a:pt x="1755140" y="162560"/>
                    <a:pt x="1751330" y="158750"/>
                  </a:cubicBezTo>
                  <a:lnTo>
                    <a:pt x="1751330" y="156210"/>
                  </a:lnTo>
                  <a:cubicBezTo>
                    <a:pt x="1751330" y="154940"/>
                    <a:pt x="1750060" y="153670"/>
                    <a:pt x="1750060" y="152400"/>
                  </a:cubicBezTo>
                  <a:cubicBezTo>
                    <a:pt x="1748790" y="151130"/>
                    <a:pt x="1746250" y="149860"/>
                    <a:pt x="1744980" y="148590"/>
                  </a:cubicBezTo>
                  <a:cubicBezTo>
                    <a:pt x="1741170" y="144780"/>
                    <a:pt x="1738630" y="139700"/>
                    <a:pt x="1732280" y="142240"/>
                  </a:cubicBezTo>
                  <a:cubicBezTo>
                    <a:pt x="1729740" y="137160"/>
                    <a:pt x="1728470" y="132080"/>
                    <a:pt x="1727200" y="127000"/>
                  </a:cubicBezTo>
                  <a:cubicBezTo>
                    <a:pt x="1725930" y="123190"/>
                    <a:pt x="1724660" y="120650"/>
                    <a:pt x="1723390" y="116840"/>
                  </a:cubicBezTo>
                  <a:lnTo>
                    <a:pt x="1723390" y="115570"/>
                  </a:lnTo>
                  <a:cubicBezTo>
                    <a:pt x="1725930" y="110490"/>
                    <a:pt x="1722120" y="106680"/>
                    <a:pt x="1722120" y="102870"/>
                  </a:cubicBezTo>
                  <a:cubicBezTo>
                    <a:pt x="1722120" y="100330"/>
                    <a:pt x="1719580" y="97790"/>
                    <a:pt x="1718310" y="95250"/>
                  </a:cubicBezTo>
                  <a:cubicBezTo>
                    <a:pt x="1717040" y="91440"/>
                    <a:pt x="1713230" y="88900"/>
                    <a:pt x="1713230" y="85090"/>
                  </a:cubicBezTo>
                  <a:lnTo>
                    <a:pt x="1713230" y="64770"/>
                  </a:lnTo>
                  <a:cubicBezTo>
                    <a:pt x="1711960" y="57150"/>
                    <a:pt x="1709420" y="53340"/>
                    <a:pt x="1700530" y="52070"/>
                  </a:cubicBezTo>
                  <a:cubicBezTo>
                    <a:pt x="1699260" y="52070"/>
                    <a:pt x="1697990" y="52070"/>
                    <a:pt x="1697990" y="50800"/>
                  </a:cubicBezTo>
                  <a:cubicBezTo>
                    <a:pt x="1695450" y="46990"/>
                    <a:pt x="1691640" y="45720"/>
                    <a:pt x="1686560" y="44450"/>
                  </a:cubicBezTo>
                  <a:cubicBezTo>
                    <a:pt x="1682750" y="44450"/>
                    <a:pt x="1680210" y="44450"/>
                    <a:pt x="1677670" y="45720"/>
                  </a:cubicBezTo>
                  <a:cubicBezTo>
                    <a:pt x="1671320" y="49530"/>
                    <a:pt x="1664970" y="53340"/>
                    <a:pt x="1659890" y="58420"/>
                  </a:cubicBezTo>
                  <a:cubicBezTo>
                    <a:pt x="1653540" y="63500"/>
                    <a:pt x="1648460" y="67310"/>
                    <a:pt x="1640840" y="63500"/>
                  </a:cubicBezTo>
                  <a:lnTo>
                    <a:pt x="1638300" y="63500"/>
                  </a:lnTo>
                  <a:cubicBezTo>
                    <a:pt x="1635760" y="62230"/>
                    <a:pt x="1631950" y="60960"/>
                    <a:pt x="1629410" y="59690"/>
                  </a:cubicBezTo>
                  <a:cubicBezTo>
                    <a:pt x="1628140" y="60960"/>
                    <a:pt x="1626870" y="62230"/>
                    <a:pt x="1623060" y="60960"/>
                  </a:cubicBezTo>
                  <a:cubicBezTo>
                    <a:pt x="1615440" y="59690"/>
                    <a:pt x="1609090" y="58420"/>
                    <a:pt x="1602740" y="53340"/>
                  </a:cubicBezTo>
                  <a:cubicBezTo>
                    <a:pt x="1601470" y="52070"/>
                    <a:pt x="1598930" y="52070"/>
                    <a:pt x="1597660" y="52070"/>
                  </a:cubicBezTo>
                  <a:cubicBezTo>
                    <a:pt x="1592580" y="50800"/>
                    <a:pt x="1586230" y="49530"/>
                    <a:pt x="1579880" y="46990"/>
                  </a:cubicBezTo>
                  <a:cubicBezTo>
                    <a:pt x="1584960" y="43180"/>
                    <a:pt x="1583690" y="40640"/>
                    <a:pt x="1581150" y="38100"/>
                  </a:cubicBezTo>
                  <a:cubicBezTo>
                    <a:pt x="1577340" y="33020"/>
                    <a:pt x="1572260" y="33020"/>
                    <a:pt x="1568450" y="35560"/>
                  </a:cubicBezTo>
                  <a:cubicBezTo>
                    <a:pt x="1559560" y="39370"/>
                    <a:pt x="1550670" y="44450"/>
                    <a:pt x="1540510" y="48260"/>
                  </a:cubicBezTo>
                  <a:cubicBezTo>
                    <a:pt x="1536700" y="50800"/>
                    <a:pt x="1531620" y="52070"/>
                    <a:pt x="1526540" y="53340"/>
                  </a:cubicBezTo>
                  <a:cubicBezTo>
                    <a:pt x="1522730" y="54610"/>
                    <a:pt x="1518920" y="53340"/>
                    <a:pt x="1515110" y="54610"/>
                  </a:cubicBezTo>
                  <a:cubicBezTo>
                    <a:pt x="1511300" y="55880"/>
                    <a:pt x="1507490" y="57150"/>
                    <a:pt x="1502410" y="55880"/>
                  </a:cubicBezTo>
                  <a:cubicBezTo>
                    <a:pt x="1501140" y="55880"/>
                    <a:pt x="1498600" y="57150"/>
                    <a:pt x="1497330" y="57150"/>
                  </a:cubicBezTo>
                  <a:cubicBezTo>
                    <a:pt x="1494790" y="58420"/>
                    <a:pt x="1493520" y="59690"/>
                    <a:pt x="1490980" y="58420"/>
                  </a:cubicBezTo>
                  <a:cubicBezTo>
                    <a:pt x="1485900" y="58420"/>
                    <a:pt x="1483360" y="60960"/>
                    <a:pt x="1480820" y="63500"/>
                  </a:cubicBezTo>
                  <a:cubicBezTo>
                    <a:pt x="1478280" y="66040"/>
                    <a:pt x="1475740" y="71120"/>
                    <a:pt x="1473200" y="72390"/>
                  </a:cubicBezTo>
                  <a:cubicBezTo>
                    <a:pt x="1469390" y="73660"/>
                    <a:pt x="1466850" y="76200"/>
                    <a:pt x="1464310" y="78740"/>
                  </a:cubicBezTo>
                  <a:cubicBezTo>
                    <a:pt x="1461770" y="81280"/>
                    <a:pt x="1459230" y="82550"/>
                    <a:pt x="1456690" y="83820"/>
                  </a:cubicBezTo>
                  <a:cubicBezTo>
                    <a:pt x="1452880" y="86360"/>
                    <a:pt x="1449070" y="87630"/>
                    <a:pt x="1445260" y="90170"/>
                  </a:cubicBezTo>
                  <a:cubicBezTo>
                    <a:pt x="1441450" y="93980"/>
                    <a:pt x="1436370" y="96520"/>
                    <a:pt x="1431290" y="96520"/>
                  </a:cubicBezTo>
                  <a:cubicBezTo>
                    <a:pt x="1426210" y="97790"/>
                    <a:pt x="1419860" y="97790"/>
                    <a:pt x="1414780" y="101600"/>
                  </a:cubicBezTo>
                  <a:cubicBezTo>
                    <a:pt x="1414780" y="101600"/>
                    <a:pt x="1413510" y="102870"/>
                    <a:pt x="1412240" y="102870"/>
                  </a:cubicBezTo>
                  <a:cubicBezTo>
                    <a:pt x="1407160" y="102870"/>
                    <a:pt x="1402080" y="101600"/>
                    <a:pt x="1397000" y="101600"/>
                  </a:cubicBezTo>
                  <a:cubicBezTo>
                    <a:pt x="1393190" y="101600"/>
                    <a:pt x="1386840" y="100330"/>
                    <a:pt x="1384300" y="106680"/>
                  </a:cubicBezTo>
                  <a:cubicBezTo>
                    <a:pt x="1384300" y="106680"/>
                    <a:pt x="1383030" y="107950"/>
                    <a:pt x="1381760" y="107950"/>
                  </a:cubicBezTo>
                  <a:cubicBezTo>
                    <a:pt x="1377950" y="109220"/>
                    <a:pt x="1374140" y="111760"/>
                    <a:pt x="1370330" y="113030"/>
                  </a:cubicBezTo>
                  <a:cubicBezTo>
                    <a:pt x="1370330" y="115570"/>
                    <a:pt x="1366520" y="116840"/>
                    <a:pt x="1363980" y="116840"/>
                  </a:cubicBezTo>
                  <a:cubicBezTo>
                    <a:pt x="1352550" y="115570"/>
                    <a:pt x="1342390" y="115570"/>
                    <a:pt x="1330960" y="111760"/>
                  </a:cubicBezTo>
                  <a:cubicBezTo>
                    <a:pt x="1325880" y="110490"/>
                    <a:pt x="1320800" y="107950"/>
                    <a:pt x="1314450" y="105410"/>
                  </a:cubicBezTo>
                  <a:cubicBezTo>
                    <a:pt x="1313180" y="105410"/>
                    <a:pt x="1311910" y="104140"/>
                    <a:pt x="1310640" y="104140"/>
                  </a:cubicBezTo>
                  <a:cubicBezTo>
                    <a:pt x="1301750" y="104140"/>
                    <a:pt x="1292860" y="105410"/>
                    <a:pt x="1282700" y="105410"/>
                  </a:cubicBezTo>
                  <a:lnTo>
                    <a:pt x="1281430" y="105410"/>
                  </a:lnTo>
                  <a:cubicBezTo>
                    <a:pt x="1276350" y="102870"/>
                    <a:pt x="1270000" y="104140"/>
                    <a:pt x="1264920" y="107950"/>
                  </a:cubicBezTo>
                  <a:cubicBezTo>
                    <a:pt x="1263650" y="109220"/>
                    <a:pt x="1261110" y="110490"/>
                    <a:pt x="1259840" y="110490"/>
                  </a:cubicBezTo>
                  <a:cubicBezTo>
                    <a:pt x="1253490" y="109220"/>
                    <a:pt x="1248410" y="107950"/>
                    <a:pt x="1242060" y="106680"/>
                  </a:cubicBezTo>
                  <a:cubicBezTo>
                    <a:pt x="1235710" y="105410"/>
                    <a:pt x="1230630" y="104140"/>
                    <a:pt x="1224280" y="104140"/>
                  </a:cubicBezTo>
                  <a:cubicBezTo>
                    <a:pt x="1219200" y="104140"/>
                    <a:pt x="1214120" y="102870"/>
                    <a:pt x="1209040" y="100330"/>
                  </a:cubicBezTo>
                  <a:cubicBezTo>
                    <a:pt x="1203960" y="97790"/>
                    <a:pt x="1198880" y="96520"/>
                    <a:pt x="1193800" y="93980"/>
                  </a:cubicBezTo>
                  <a:cubicBezTo>
                    <a:pt x="1191260" y="92710"/>
                    <a:pt x="1187450" y="92710"/>
                    <a:pt x="1183640" y="91440"/>
                  </a:cubicBezTo>
                  <a:cubicBezTo>
                    <a:pt x="1183640" y="87630"/>
                    <a:pt x="1184910" y="85090"/>
                    <a:pt x="1184910" y="82550"/>
                  </a:cubicBezTo>
                  <a:cubicBezTo>
                    <a:pt x="1178560" y="85090"/>
                    <a:pt x="1174750" y="83820"/>
                    <a:pt x="1170940" y="81280"/>
                  </a:cubicBezTo>
                  <a:cubicBezTo>
                    <a:pt x="1168400" y="80010"/>
                    <a:pt x="1164590" y="80010"/>
                    <a:pt x="1162050" y="78740"/>
                  </a:cubicBezTo>
                  <a:lnTo>
                    <a:pt x="1158240" y="78740"/>
                  </a:lnTo>
                  <a:cubicBezTo>
                    <a:pt x="1153160" y="76200"/>
                    <a:pt x="1146810" y="76200"/>
                    <a:pt x="1140460" y="76200"/>
                  </a:cubicBezTo>
                  <a:cubicBezTo>
                    <a:pt x="1132840" y="76200"/>
                    <a:pt x="1123950" y="74930"/>
                    <a:pt x="1116330" y="69850"/>
                  </a:cubicBezTo>
                  <a:cubicBezTo>
                    <a:pt x="1109980" y="66040"/>
                    <a:pt x="1102360" y="63500"/>
                    <a:pt x="1094740" y="64770"/>
                  </a:cubicBezTo>
                  <a:cubicBezTo>
                    <a:pt x="1090930" y="66040"/>
                    <a:pt x="1087120" y="68580"/>
                    <a:pt x="1083310" y="69850"/>
                  </a:cubicBezTo>
                  <a:cubicBezTo>
                    <a:pt x="1076960" y="72390"/>
                    <a:pt x="1071880" y="77470"/>
                    <a:pt x="1065530" y="80010"/>
                  </a:cubicBezTo>
                  <a:cubicBezTo>
                    <a:pt x="1059180" y="82550"/>
                    <a:pt x="1051560" y="85090"/>
                    <a:pt x="1043940" y="87630"/>
                  </a:cubicBezTo>
                  <a:cubicBezTo>
                    <a:pt x="1040130" y="88900"/>
                    <a:pt x="1036320" y="91440"/>
                    <a:pt x="1032510" y="92710"/>
                  </a:cubicBezTo>
                  <a:cubicBezTo>
                    <a:pt x="1026160" y="95250"/>
                    <a:pt x="1021080" y="96520"/>
                    <a:pt x="1014730" y="99060"/>
                  </a:cubicBezTo>
                  <a:cubicBezTo>
                    <a:pt x="1010920" y="100330"/>
                    <a:pt x="1005840" y="104140"/>
                    <a:pt x="1002030" y="105410"/>
                  </a:cubicBezTo>
                  <a:cubicBezTo>
                    <a:pt x="994410" y="107950"/>
                    <a:pt x="986790" y="111760"/>
                    <a:pt x="977900" y="113030"/>
                  </a:cubicBezTo>
                  <a:cubicBezTo>
                    <a:pt x="974090" y="114300"/>
                    <a:pt x="972820" y="116840"/>
                    <a:pt x="970280" y="118110"/>
                  </a:cubicBezTo>
                  <a:lnTo>
                    <a:pt x="958850" y="121920"/>
                  </a:lnTo>
                  <a:cubicBezTo>
                    <a:pt x="951230" y="124460"/>
                    <a:pt x="944880" y="127000"/>
                    <a:pt x="937260" y="128270"/>
                  </a:cubicBezTo>
                  <a:cubicBezTo>
                    <a:pt x="933450" y="129540"/>
                    <a:pt x="928370" y="130810"/>
                    <a:pt x="924560" y="132080"/>
                  </a:cubicBezTo>
                  <a:cubicBezTo>
                    <a:pt x="923290" y="132080"/>
                    <a:pt x="923290" y="133350"/>
                    <a:pt x="922020" y="133350"/>
                  </a:cubicBezTo>
                  <a:cubicBezTo>
                    <a:pt x="919480" y="135890"/>
                    <a:pt x="916940" y="138430"/>
                    <a:pt x="913130" y="139700"/>
                  </a:cubicBezTo>
                  <a:cubicBezTo>
                    <a:pt x="906780" y="142240"/>
                    <a:pt x="900430" y="144780"/>
                    <a:pt x="894080" y="146050"/>
                  </a:cubicBezTo>
                  <a:cubicBezTo>
                    <a:pt x="891540" y="147320"/>
                    <a:pt x="887730" y="147320"/>
                    <a:pt x="885190" y="147320"/>
                  </a:cubicBezTo>
                  <a:cubicBezTo>
                    <a:pt x="877570" y="148590"/>
                    <a:pt x="869950" y="152400"/>
                    <a:pt x="862330" y="154940"/>
                  </a:cubicBezTo>
                  <a:cubicBezTo>
                    <a:pt x="855980" y="157480"/>
                    <a:pt x="849630" y="158750"/>
                    <a:pt x="844550" y="161290"/>
                  </a:cubicBezTo>
                  <a:cubicBezTo>
                    <a:pt x="836930" y="163830"/>
                    <a:pt x="829310" y="166370"/>
                    <a:pt x="825500" y="173990"/>
                  </a:cubicBezTo>
                  <a:cubicBezTo>
                    <a:pt x="825500" y="175260"/>
                    <a:pt x="822960" y="175260"/>
                    <a:pt x="822960" y="175260"/>
                  </a:cubicBezTo>
                  <a:cubicBezTo>
                    <a:pt x="819150" y="176530"/>
                    <a:pt x="814070" y="177800"/>
                    <a:pt x="810260" y="179070"/>
                  </a:cubicBezTo>
                  <a:cubicBezTo>
                    <a:pt x="808990" y="180340"/>
                    <a:pt x="807720" y="179070"/>
                    <a:pt x="807720" y="177800"/>
                  </a:cubicBezTo>
                  <a:cubicBezTo>
                    <a:pt x="806450" y="172720"/>
                    <a:pt x="806450" y="166370"/>
                    <a:pt x="798830" y="163830"/>
                  </a:cubicBezTo>
                  <a:lnTo>
                    <a:pt x="797560" y="162560"/>
                  </a:lnTo>
                  <a:cubicBezTo>
                    <a:pt x="797560" y="156210"/>
                    <a:pt x="792480" y="153670"/>
                    <a:pt x="787400" y="151130"/>
                  </a:cubicBezTo>
                  <a:cubicBezTo>
                    <a:pt x="782320" y="148590"/>
                    <a:pt x="778510" y="147320"/>
                    <a:pt x="774700" y="142240"/>
                  </a:cubicBezTo>
                  <a:cubicBezTo>
                    <a:pt x="772160" y="138430"/>
                    <a:pt x="767080" y="135890"/>
                    <a:pt x="763270" y="132080"/>
                  </a:cubicBezTo>
                  <a:cubicBezTo>
                    <a:pt x="759460" y="129540"/>
                    <a:pt x="754380" y="128270"/>
                    <a:pt x="751840" y="123190"/>
                  </a:cubicBezTo>
                  <a:cubicBezTo>
                    <a:pt x="750570" y="120650"/>
                    <a:pt x="748030" y="119380"/>
                    <a:pt x="745490" y="116840"/>
                  </a:cubicBezTo>
                  <a:cubicBezTo>
                    <a:pt x="746760" y="116840"/>
                    <a:pt x="744220" y="116840"/>
                    <a:pt x="742950" y="115570"/>
                  </a:cubicBezTo>
                  <a:cubicBezTo>
                    <a:pt x="741680" y="114300"/>
                    <a:pt x="740410" y="114300"/>
                    <a:pt x="739140" y="113030"/>
                  </a:cubicBezTo>
                  <a:cubicBezTo>
                    <a:pt x="737870" y="110490"/>
                    <a:pt x="736600" y="107950"/>
                    <a:pt x="732790" y="107950"/>
                  </a:cubicBezTo>
                  <a:cubicBezTo>
                    <a:pt x="731520" y="107950"/>
                    <a:pt x="730250" y="106680"/>
                    <a:pt x="728980" y="105410"/>
                  </a:cubicBezTo>
                  <a:cubicBezTo>
                    <a:pt x="727710" y="105410"/>
                    <a:pt x="726440" y="104140"/>
                    <a:pt x="723900" y="104140"/>
                  </a:cubicBezTo>
                  <a:lnTo>
                    <a:pt x="708660" y="96520"/>
                  </a:lnTo>
                  <a:cubicBezTo>
                    <a:pt x="704850" y="93980"/>
                    <a:pt x="701040" y="90170"/>
                    <a:pt x="695960" y="88900"/>
                  </a:cubicBezTo>
                  <a:cubicBezTo>
                    <a:pt x="688340" y="86360"/>
                    <a:pt x="681990" y="82550"/>
                    <a:pt x="676910" y="76200"/>
                  </a:cubicBezTo>
                  <a:cubicBezTo>
                    <a:pt x="671830" y="69850"/>
                    <a:pt x="665480" y="66040"/>
                    <a:pt x="657860" y="62230"/>
                  </a:cubicBezTo>
                  <a:cubicBezTo>
                    <a:pt x="654050" y="59690"/>
                    <a:pt x="650240" y="58420"/>
                    <a:pt x="647700" y="57150"/>
                  </a:cubicBezTo>
                  <a:cubicBezTo>
                    <a:pt x="642620" y="53340"/>
                    <a:pt x="636270" y="50800"/>
                    <a:pt x="629920" y="48260"/>
                  </a:cubicBezTo>
                  <a:cubicBezTo>
                    <a:pt x="632460" y="44450"/>
                    <a:pt x="631190" y="44450"/>
                    <a:pt x="628650" y="43180"/>
                  </a:cubicBezTo>
                  <a:cubicBezTo>
                    <a:pt x="626110" y="41910"/>
                    <a:pt x="623570" y="41910"/>
                    <a:pt x="622300" y="40640"/>
                  </a:cubicBezTo>
                  <a:cubicBezTo>
                    <a:pt x="621030" y="36830"/>
                    <a:pt x="617220" y="36830"/>
                    <a:pt x="614680" y="34290"/>
                  </a:cubicBezTo>
                  <a:cubicBezTo>
                    <a:pt x="610870" y="30480"/>
                    <a:pt x="605790" y="26670"/>
                    <a:pt x="601980" y="22860"/>
                  </a:cubicBezTo>
                  <a:cubicBezTo>
                    <a:pt x="600710" y="21590"/>
                    <a:pt x="599440" y="20320"/>
                    <a:pt x="598170" y="20320"/>
                  </a:cubicBezTo>
                  <a:cubicBezTo>
                    <a:pt x="588010" y="19050"/>
                    <a:pt x="580390" y="12700"/>
                    <a:pt x="571500" y="8890"/>
                  </a:cubicBezTo>
                  <a:cubicBezTo>
                    <a:pt x="570230" y="7620"/>
                    <a:pt x="567690" y="6350"/>
                    <a:pt x="566420" y="6350"/>
                  </a:cubicBezTo>
                  <a:cubicBezTo>
                    <a:pt x="561340" y="6350"/>
                    <a:pt x="556260" y="7620"/>
                    <a:pt x="549910" y="7620"/>
                  </a:cubicBezTo>
                  <a:cubicBezTo>
                    <a:pt x="544830" y="7620"/>
                    <a:pt x="538480" y="6350"/>
                    <a:pt x="533400" y="5080"/>
                  </a:cubicBezTo>
                  <a:cubicBezTo>
                    <a:pt x="528320" y="3810"/>
                    <a:pt x="523240" y="3810"/>
                    <a:pt x="518160" y="1270"/>
                  </a:cubicBezTo>
                  <a:cubicBezTo>
                    <a:pt x="513080" y="0"/>
                    <a:pt x="509270" y="2540"/>
                    <a:pt x="505460" y="1270"/>
                  </a:cubicBezTo>
                  <a:cubicBezTo>
                    <a:pt x="502920" y="2540"/>
                    <a:pt x="496570" y="5080"/>
                    <a:pt x="492760" y="7620"/>
                  </a:cubicBezTo>
                  <a:cubicBezTo>
                    <a:pt x="487680" y="10160"/>
                    <a:pt x="482600" y="13970"/>
                    <a:pt x="477520" y="17780"/>
                  </a:cubicBezTo>
                  <a:cubicBezTo>
                    <a:pt x="471170" y="21590"/>
                    <a:pt x="463550" y="25400"/>
                    <a:pt x="455930" y="29210"/>
                  </a:cubicBezTo>
                  <a:cubicBezTo>
                    <a:pt x="454660" y="30480"/>
                    <a:pt x="452120" y="30480"/>
                    <a:pt x="449580" y="29210"/>
                  </a:cubicBezTo>
                  <a:cubicBezTo>
                    <a:pt x="447040" y="27940"/>
                    <a:pt x="444500" y="29210"/>
                    <a:pt x="441960" y="30480"/>
                  </a:cubicBezTo>
                  <a:cubicBezTo>
                    <a:pt x="438150" y="33020"/>
                    <a:pt x="433070" y="34290"/>
                    <a:pt x="429260" y="36830"/>
                  </a:cubicBezTo>
                  <a:cubicBezTo>
                    <a:pt x="422910" y="41910"/>
                    <a:pt x="416560" y="48260"/>
                    <a:pt x="407670" y="49530"/>
                  </a:cubicBezTo>
                  <a:cubicBezTo>
                    <a:pt x="402590" y="49530"/>
                    <a:pt x="397510" y="53340"/>
                    <a:pt x="392430" y="53340"/>
                  </a:cubicBezTo>
                  <a:cubicBezTo>
                    <a:pt x="388620" y="53340"/>
                    <a:pt x="386080" y="53340"/>
                    <a:pt x="382270" y="54610"/>
                  </a:cubicBezTo>
                  <a:cubicBezTo>
                    <a:pt x="377190" y="55880"/>
                    <a:pt x="372110" y="58420"/>
                    <a:pt x="365760" y="58420"/>
                  </a:cubicBezTo>
                  <a:cubicBezTo>
                    <a:pt x="358140" y="58420"/>
                    <a:pt x="351790" y="62230"/>
                    <a:pt x="344170" y="64770"/>
                  </a:cubicBezTo>
                  <a:cubicBezTo>
                    <a:pt x="336550" y="68580"/>
                    <a:pt x="330200" y="72390"/>
                    <a:pt x="322580" y="76200"/>
                  </a:cubicBezTo>
                  <a:cubicBezTo>
                    <a:pt x="317500" y="78740"/>
                    <a:pt x="312420" y="78740"/>
                    <a:pt x="306070" y="77470"/>
                  </a:cubicBezTo>
                  <a:cubicBezTo>
                    <a:pt x="302260" y="77470"/>
                    <a:pt x="299720" y="76200"/>
                    <a:pt x="297180" y="78740"/>
                  </a:cubicBezTo>
                  <a:lnTo>
                    <a:pt x="285750" y="86360"/>
                  </a:lnTo>
                  <a:cubicBezTo>
                    <a:pt x="280670" y="90170"/>
                    <a:pt x="276860" y="95250"/>
                    <a:pt x="273050" y="99060"/>
                  </a:cubicBezTo>
                  <a:cubicBezTo>
                    <a:pt x="267970" y="105410"/>
                    <a:pt x="265430" y="113030"/>
                    <a:pt x="257810" y="116840"/>
                  </a:cubicBezTo>
                  <a:cubicBezTo>
                    <a:pt x="256540" y="118110"/>
                    <a:pt x="255270" y="120650"/>
                    <a:pt x="254000" y="123190"/>
                  </a:cubicBezTo>
                  <a:cubicBezTo>
                    <a:pt x="252730" y="124460"/>
                    <a:pt x="252730" y="125730"/>
                    <a:pt x="251460" y="127000"/>
                  </a:cubicBezTo>
                  <a:cubicBezTo>
                    <a:pt x="247650" y="130810"/>
                    <a:pt x="243840" y="134620"/>
                    <a:pt x="241300" y="139700"/>
                  </a:cubicBezTo>
                  <a:cubicBezTo>
                    <a:pt x="238760" y="144780"/>
                    <a:pt x="232410" y="146050"/>
                    <a:pt x="229870" y="149860"/>
                  </a:cubicBezTo>
                  <a:cubicBezTo>
                    <a:pt x="226060" y="154940"/>
                    <a:pt x="218440" y="157480"/>
                    <a:pt x="213360" y="160020"/>
                  </a:cubicBezTo>
                  <a:cubicBezTo>
                    <a:pt x="205740" y="163830"/>
                    <a:pt x="199390" y="168910"/>
                    <a:pt x="195580" y="176530"/>
                  </a:cubicBezTo>
                  <a:cubicBezTo>
                    <a:pt x="195580" y="177800"/>
                    <a:pt x="195580" y="177800"/>
                    <a:pt x="194310" y="179070"/>
                  </a:cubicBezTo>
                  <a:cubicBezTo>
                    <a:pt x="185420" y="184150"/>
                    <a:pt x="176530" y="187960"/>
                    <a:pt x="167640" y="193040"/>
                  </a:cubicBezTo>
                  <a:cubicBezTo>
                    <a:pt x="161290" y="196850"/>
                    <a:pt x="153670" y="196850"/>
                    <a:pt x="147320" y="201930"/>
                  </a:cubicBezTo>
                  <a:cubicBezTo>
                    <a:pt x="144780" y="204470"/>
                    <a:pt x="140970" y="205740"/>
                    <a:pt x="137160" y="207010"/>
                  </a:cubicBezTo>
                  <a:cubicBezTo>
                    <a:pt x="129540" y="210820"/>
                    <a:pt x="121920" y="212090"/>
                    <a:pt x="116840" y="218440"/>
                  </a:cubicBezTo>
                  <a:cubicBezTo>
                    <a:pt x="110490" y="226060"/>
                    <a:pt x="101600" y="228600"/>
                    <a:pt x="95250" y="233680"/>
                  </a:cubicBezTo>
                  <a:cubicBezTo>
                    <a:pt x="86360" y="240030"/>
                    <a:pt x="77470" y="246380"/>
                    <a:pt x="68580" y="254000"/>
                  </a:cubicBezTo>
                  <a:cubicBezTo>
                    <a:pt x="63500" y="256540"/>
                    <a:pt x="58420" y="257810"/>
                    <a:pt x="53340" y="255270"/>
                  </a:cubicBezTo>
                  <a:cubicBezTo>
                    <a:pt x="50800" y="254000"/>
                    <a:pt x="48260" y="252730"/>
                    <a:pt x="46990" y="254000"/>
                  </a:cubicBezTo>
                  <a:cubicBezTo>
                    <a:pt x="41910" y="257810"/>
                    <a:pt x="35560" y="259080"/>
                    <a:pt x="29210" y="260350"/>
                  </a:cubicBezTo>
                  <a:cubicBezTo>
                    <a:pt x="27940" y="260350"/>
                    <a:pt x="26670" y="261620"/>
                    <a:pt x="25400" y="261620"/>
                  </a:cubicBezTo>
                  <a:cubicBezTo>
                    <a:pt x="22860" y="407670"/>
                    <a:pt x="16510" y="554990"/>
                    <a:pt x="10160" y="701040"/>
                  </a:cubicBezTo>
                  <a:cubicBezTo>
                    <a:pt x="3810" y="858520"/>
                    <a:pt x="13970" y="995680"/>
                    <a:pt x="12700" y="1153160"/>
                  </a:cubicBezTo>
                  <a:cubicBezTo>
                    <a:pt x="11430" y="1311910"/>
                    <a:pt x="0" y="1487170"/>
                    <a:pt x="13970" y="1644650"/>
                  </a:cubicBezTo>
                  <a:cubicBezTo>
                    <a:pt x="26670" y="1800860"/>
                    <a:pt x="41910" y="1957070"/>
                    <a:pt x="54610" y="2113280"/>
                  </a:cubicBezTo>
                  <a:lnTo>
                    <a:pt x="55880" y="2113280"/>
                  </a:lnTo>
                  <a:cubicBezTo>
                    <a:pt x="60960" y="2112010"/>
                    <a:pt x="66040" y="2112010"/>
                    <a:pt x="72390" y="2112010"/>
                  </a:cubicBezTo>
                  <a:cubicBezTo>
                    <a:pt x="80010" y="2110740"/>
                    <a:pt x="86360" y="2108200"/>
                    <a:pt x="93980" y="2108200"/>
                  </a:cubicBezTo>
                  <a:cubicBezTo>
                    <a:pt x="102870" y="2108200"/>
                    <a:pt x="111760" y="2109470"/>
                    <a:pt x="120650" y="2109470"/>
                  </a:cubicBezTo>
                  <a:cubicBezTo>
                    <a:pt x="129540" y="2109470"/>
                    <a:pt x="138430" y="2110740"/>
                    <a:pt x="146050" y="2112010"/>
                  </a:cubicBezTo>
                  <a:cubicBezTo>
                    <a:pt x="153670" y="2113280"/>
                    <a:pt x="160020" y="2113280"/>
                    <a:pt x="166370" y="2109470"/>
                  </a:cubicBezTo>
                  <a:lnTo>
                    <a:pt x="167640" y="2109470"/>
                  </a:lnTo>
                  <a:cubicBezTo>
                    <a:pt x="175260" y="2108200"/>
                    <a:pt x="182880" y="2106930"/>
                    <a:pt x="191770" y="2105660"/>
                  </a:cubicBezTo>
                  <a:cubicBezTo>
                    <a:pt x="194310" y="2105660"/>
                    <a:pt x="198120" y="2105660"/>
                    <a:pt x="199390" y="2106930"/>
                  </a:cubicBezTo>
                  <a:cubicBezTo>
                    <a:pt x="204470" y="2112010"/>
                    <a:pt x="209550" y="2110740"/>
                    <a:pt x="215900" y="2109470"/>
                  </a:cubicBezTo>
                  <a:cubicBezTo>
                    <a:pt x="222250" y="2108200"/>
                    <a:pt x="226060" y="2109470"/>
                    <a:pt x="231140" y="2112010"/>
                  </a:cubicBezTo>
                  <a:cubicBezTo>
                    <a:pt x="233680" y="2113280"/>
                    <a:pt x="236220" y="2113280"/>
                    <a:pt x="238760" y="2113280"/>
                  </a:cubicBezTo>
                  <a:lnTo>
                    <a:pt x="255270" y="2113280"/>
                  </a:lnTo>
                  <a:cubicBezTo>
                    <a:pt x="259080" y="2113280"/>
                    <a:pt x="262890" y="2115820"/>
                    <a:pt x="266700" y="2115820"/>
                  </a:cubicBezTo>
                  <a:cubicBezTo>
                    <a:pt x="271780" y="2117090"/>
                    <a:pt x="278130" y="2117090"/>
                    <a:pt x="283210" y="2117090"/>
                  </a:cubicBezTo>
                  <a:cubicBezTo>
                    <a:pt x="285750" y="2117090"/>
                    <a:pt x="288290" y="2119630"/>
                    <a:pt x="289560" y="2120900"/>
                  </a:cubicBezTo>
                  <a:cubicBezTo>
                    <a:pt x="300990" y="2124710"/>
                    <a:pt x="311150" y="2122170"/>
                    <a:pt x="322580" y="2122170"/>
                  </a:cubicBezTo>
                  <a:cubicBezTo>
                    <a:pt x="325120" y="2122170"/>
                    <a:pt x="327660" y="2119630"/>
                    <a:pt x="330200" y="2119630"/>
                  </a:cubicBezTo>
                  <a:cubicBezTo>
                    <a:pt x="339090" y="2118360"/>
                    <a:pt x="346710" y="2119630"/>
                    <a:pt x="354330" y="2123440"/>
                  </a:cubicBezTo>
                  <a:cubicBezTo>
                    <a:pt x="358140" y="2124710"/>
                    <a:pt x="363220" y="2124710"/>
                    <a:pt x="368300" y="2124710"/>
                  </a:cubicBezTo>
                  <a:lnTo>
                    <a:pt x="372110" y="2124710"/>
                  </a:lnTo>
                  <a:cubicBezTo>
                    <a:pt x="377190" y="2125980"/>
                    <a:pt x="381000" y="2128520"/>
                    <a:pt x="386080" y="2127250"/>
                  </a:cubicBezTo>
                  <a:cubicBezTo>
                    <a:pt x="392430" y="2125980"/>
                    <a:pt x="398780" y="2125980"/>
                    <a:pt x="406400" y="2124710"/>
                  </a:cubicBezTo>
                  <a:cubicBezTo>
                    <a:pt x="412750" y="2123440"/>
                    <a:pt x="419100" y="2124710"/>
                    <a:pt x="425450" y="2125980"/>
                  </a:cubicBezTo>
                  <a:cubicBezTo>
                    <a:pt x="426720" y="2125980"/>
                    <a:pt x="427990" y="2127250"/>
                    <a:pt x="429260" y="2125980"/>
                  </a:cubicBezTo>
                  <a:cubicBezTo>
                    <a:pt x="435610" y="2124710"/>
                    <a:pt x="440690" y="2122170"/>
                    <a:pt x="447040" y="2123440"/>
                  </a:cubicBezTo>
                  <a:cubicBezTo>
                    <a:pt x="452120" y="2124710"/>
                    <a:pt x="455930" y="2125980"/>
                    <a:pt x="461010" y="2127250"/>
                  </a:cubicBezTo>
                  <a:cubicBezTo>
                    <a:pt x="466090" y="2128520"/>
                    <a:pt x="469900" y="2129790"/>
                    <a:pt x="474980" y="2131060"/>
                  </a:cubicBezTo>
                  <a:cubicBezTo>
                    <a:pt x="481330" y="2132330"/>
                    <a:pt x="487680" y="2132330"/>
                    <a:pt x="492760" y="2133600"/>
                  </a:cubicBezTo>
                  <a:cubicBezTo>
                    <a:pt x="499110" y="2134870"/>
                    <a:pt x="502920" y="2139950"/>
                    <a:pt x="509270" y="2139950"/>
                  </a:cubicBezTo>
                  <a:cubicBezTo>
                    <a:pt x="515620" y="2139950"/>
                    <a:pt x="520700" y="2143760"/>
                    <a:pt x="527050" y="2146300"/>
                  </a:cubicBezTo>
                  <a:cubicBezTo>
                    <a:pt x="529590" y="2147570"/>
                    <a:pt x="532130" y="2147570"/>
                    <a:pt x="535940" y="2148840"/>
                  </a:cubicBezTo>
                  <a:cubicBezTo>
                    <a:pt x="543560" y="2150110"/>
                    <a:pt x="549910" y="2150110"/>
                    <a:pt x="557530" y="2151380"/>
                  </a:cubicBezTo>
                  <a:cubicBezTo>
                    <a:pt x="563880" y="2152650"/>
                    <a:pt x="570230" y="2155190"/>
                    <a:pt x="576580" y="2153920"/>
                  </a:cubicBezTo>
                  <a:cubicBezTo>
                    <a:pt x="586740" y="2152650"/>
                    <a:pt x="594360" y="2155190"/>
                    <a:pt x="603250" y="2157730"/>
                  </a:cubicBezTo>
                  <a:cubicBezTo>
                    <a:pt x="609600" y="2159000"/>
                    <a:pt x="614680" y="2162810"/>
                    <a:pt x="621030" y="2162810"/>
                  </a:cubicBezTo>
                  <a:cubicBezTo>
                    <a:pt x="628650" y="2164080"/>
                    <a:pt x="636270" y="2165350"/>
                    <a:pt x="641350" y="2170430"/>
                  </a:cubicBezTo>
                  <a:cubicBezTo>
                    <a:pt x="642620" y="2169160"/>
                    <a:pt x="643890" y="2169160"/>
                    <a:pt x="643890" y="2169160"/>
                  </a:cubicBezTo>
                  <a:cubicBezTo>
                    <a:pt x="647700" y="2170430"/>
                    <a:pt x="652780" y="2170430"/>
                    <a:pt x="656590" y="2171700"/>
                  </a:cubicBezTo>
                  <a:cubicBezTo>
                    <a:pt x="664210" y="2172970"/>
                    <a:pt x="670560" y="2175510"/>
                    <a:pt x="676910" y="2176780"/>
                  </a:cubicBezTo>
                  <a:cubicBezTo>
                    <a:pt x="680720" y="2178050"/>
                    <a:pt x="684530" y="2178050"/>
                    <a:pt x="687070" y="2180590"/>
                  </a:cubicBezTo>
                  <a:cubicBezTo>
                    <a:pt x="690880" y="2183130"/>
                    <a:pt x="694690" y="2184400"/>
                    <a:pt x="698500" y="2183130"/>
                  </a:cubicBezTo>
                  <a:cubicBezTo>
                    <a:pt x="702310" y="2183130"/>
                    <a:pt x="704850" y="2181860"/>
                    <a:pt x="708660" y="2183130"/>
                  </a:cubicBezTo>
                  <a:cubicBezTo>
                    <a:pt x="716280" y="2184400"/>
                    <a:pt x="722630" y="2188210"/>
                    <a:pt x="730250" y="2189480"/>
                  </a:cubicBezTo>
                  <a:cubicBezTo>
                    <a:pt x="732790" y="2190750"/>
                    <a:pt x="736600" y="2190750"/>
                    <a:pt x="740410" y="2189480"/>
                  </a:cubicBezTo>
                  <a:cubicBezTo>
                    <a:pt x="750570" y="2186940"/>
                    <a:pt x="760730" y="2186940"/>
                    <a:pt x="770890" y="2189480"/>
                  </a:cubicBezTo>
                  <a:cubicBezTo>
                    <a:pt x="777240" y="2190750"/>
                    <a:pt x="784860" y="2194560"/>
                    <a:pt x="791210" y="2192020"/>
                  </a:cubicBezTo>
                  <a:cubicBezTo>
                    <a:pt x="796290" y="2190750"/>
                    <a:pt x="800100" y="2190750"/>
                    <a:pt x="803910" y="2190750"/>
                  </a:cubicBezTo>
                  <a:cubicBezTo>
                    <a:pt x="806450" y="2190750"/>
                    <a:pt x="808990" y="2192020"/>
                    <a:pt x="810260" y="2190750"/>
                  </a:cubicBezTo>
                  <a:cubicBezTo>
                    <a:pt x="816610" y="2184400"/>
                    <a:pt x="824230" y="2186940"/>
                    <a:pt x="831850" y="2186940"/>
                  </a:cubicBezTo>
                  <a:cubicBezTo>
                    <a:pt x="836930" y="2188210"/>
                    <a:pt x="843280" y="2188210"/>
                    <a:pt x="848360" y="2185670"/>
                  </a:cubicBezTo>
                  <a:lnTo>
                    <a:pt x="850900" y="2185670"/>
                  </a:lnTo>
                  <a:cubicBezTo>
                    <a:pt x="858520" y="2185670"/>
                    <a:pt x="866140" y="2186940"/>
                    <a:pt x="873760" y="2186940"/>
                  </a:cubicBezTo>
                  <a:lnTo>
                    <a:pt x="876300" y="2186940"/>
                  </a:lnTo>
                  <a:cubicBezTo>
                    <a:pt x="881380" y="2185670"/>
                    <a:pt x="885190" y="2183130"/>
                    <a:pt x="890270" y="2181860"/>
                  </a:cubicBezTo>
                  <a:cubicBezTo>
                    <a:pt x="897890" y="2179320"/>
                    <a:pt x="905510" y="2178050"/>
                    <a:pt x="913130" y="2176780"/>
                  </a:cubicBezTo>
                  <a:cubicBezTo>
                    <a:pt x="919480" y="2175510"/>
                    <a:pt x="924560" y="2176780"/>
                    <a:pt x="930910" y="2175510"/>
                  </a:cubicBezTo>
                  <a:cubicBezTo>
                    <a:pt x="932180" y="2175510"/>
                    <a:pt x="933450" y="2175510"/>
                    <a:pt x="934720" y="2174240"/>
                  </a:cubicBezTo>
                  <a:cubicBezTo>
                    <a:pt x="938530" y="2171700"/>
                    <a:pt x="944880" y="2174240"/>
                    <a:pt x="946150" y="2169160"/>
                  </a:cubicBezTo>
                  <a:lnTo>
                    <a:pt x="947420" y="2169160"/>
                  </a:lnTo>
                  <a:cubicBezTo>
                    <a:pt x="949960" y="2169160"/>
                    <a:pt x="953770" y="2169160"/>
                    <a:pt x="956310" y="2166620"/>
                  </a:cubicBezTo>
                  <a:cubicBezTo>
                    <a:pt x="961390" y="2162810"/>
                    <a:pt x="965200" y="2164080"/>
                    <a:pt x="970280" y="2165350"/>
                  </a:cubicBezTo>
                  <a:cubicBezTo>
                    <a:pt x="976630" y="2166620"/>
                    <a:pt x="982980" y="2167890"/>
                    <a:pt x="988060" y="2166620"/>
                  </a:cubicBezTo>
                  <a:cubicBezTo>
                    <a:pt x="994410" y="2165350"/>
                    <a:pt x="1002030" y="2162810"/>
                    <a:pt x="1008380" y="2161540"/>
                  </a:cubicBezTo>
                  <a:cubicBezTo>
                    <a:pt x="1009650" y="2161540"/>
                    <a:pt x="1010920" y="2160270"/>
                    <a:pt x="1012190" y="2159000"/>
                  </a:cubicBezTo>
                  <a:cubicBezTo>
                    <a:pt x="1016000" y="2156460"/>
                    <a:pt x="1018540" y="2152650"/>
                    <a:pt x="1022350" y="2150110"/>
                  </a:cubicBezTo>
                  <a:cubicBezTo>
                    <a:pt x="1022350" y="2150110"/>
                    <a:pt x="1023620" y="2148840"/>
                    <a:pt x="1024890" y="2148840"/>
                  </a:cubicBezTo>
                  <a:cubicBezTo>
                    <a:pt x="1031240" y="2151380"/>
                    <a:pt x="1033780" y="2145030"/>
                    <a:pt x="1037590" y="2142490"/>
                  </a:cubicBezTo>
                  <a:cubicBezTo>
                    <a:pt x="1042670" y="2139950"/>
                    <a:pt x="1045210" y="2132330"/>
                    <a:pt x="1052830" y="2133600"/>
                  </a:cubicBezTo>
                  <a:lnTo>
                    <a:pt x="1054100" y="2133600"/>
                  </a:lnTo>
                  <a:cubicBezTo>
                    <a:pt x="1059180" y="2131060"/>
                    <a:pt x="1064260" y="2127250"/>
                    <a:pt x="1068070" y="2124710"/>
                  </a:cubicBezTo>
                  <a:cubicBezTo>
                    <a:pt x="1069340" y="2123440"/>
                    <a:pt x="1070610" y="2122170"/>
                    <a:pt x="1070610" y="2120900"/>
                  </a:cubicBezTo>
                  <a:cubicBezTo>
                    <a:pt x="1071880" y="2119630"/>
                    <a:pt x="1073150" y="2117090"/>
                    <a:pt x="1075690" y="2115820"/>
                  </a:cubicBezTo>
                  <a:cubicBezTo>
                    <a:pt x="1084580" y="2109470"/>
                    <a:pt x="1093470" y="2104390"/>
                    <a:pt x="1102360" y="2098040"/>
                  </a:cubicBezTo>
                  <a:cubicBezTo>
                    <a:pt x="1106170" y="2095500"/>
                    <a:pt x="1112520" y="2092960"/>
                    <a:pt x="1112520" y="2085340"/>
                  </a:cubicBezTo>
                  <a:cubicBezTo>
                    <a:pt x="1112520" y="2077720"/>
                    <a:pt x="1120140" y="2075180"/>
                    <a:pt x="1125220" y="2072640"/>
                  </a:cubicBezTo>
                  <a:cubicBezTo>
                    <a:pt x="1129030" y="2070100"/>
                    <a:pt x="1134110" y="2070100"/>
                    <a:pt x="1139190" y="2068830"/>
                  </a:cubicBezTo>
                  <a:cubicBezTo>
                    <a:pt x="1141730" y="2068830"/>
                    <a:pt x="1143000" y="2067560"/>
                    <a:pt x="1145540" y="2067560"/>
                  </a:cubicBezTo>
                  <a:cubicBezTo>
                    <a:pt x="1148080" y="2067560"/>
                    <a:pt x="1150620" y="2067560"/>
                    <a:pt x="1151890" y="2065020"/>
                  </a:cubicBezTo>
                  <a:cubicBezTo>
                    <a:pt x="1153160" y="2063750"/>
                    <a:pt x="1154430" y="2063750"/>
                    <a:pt x="1155700" y="2062480"/>
                  </a:cubicBezTo>
                  <a:cubicBezTo>
                    <a:pt x="1158240" y="2061210"/>
                    <a:pt x="1160780" y="2059940"/>
                    <a:pt x="1162050" y="2058670"/>
                  </a:cubicBezTo>
                  <a:lnTo>
                    <a:pt x="1169670" y="2058670"/>
                  </a:lnTo>
                  <a:cubicBezTo>
                    <a:pt x="1174750" y="2061210"/>
                    <a:pt x="1178560" y="2063750"/>
                    <a:pt x="1182370" y="2065020"/>
                  </a:cubicBezTo>
                  <a:cubicBezTo>
                    <a:pt x="1182370" y="2065020"/>
                    <a:pt x="1183640" y="2063750"/>
                    <a:pt x="1184910" y="2063750"/>
                  </a:cubicBezTo>
                  <a:cubicBezTo>
                    <a:pt x="1182370" y="2062480"/>
                    <a:pt x="1181100" y="2061210"/>
                    <a:pt x="1178560" y="2059940"/>
                  </a:cubicBezTo>
                  <a:cubicBezTo>
                    <a:pt x="1178560" y="2057400"/>
                    <a:pt x="1178560" y="2056130"/>
                    <a:pt x="1179830" y="2053590"/>
                  </a:cubicBezTo>
                  <a:cubicBezTo>
                    <a:pt x="1182370" y="2054860"/>
                    <a:pt x="1186180" y="2056130"/>
                    <a:pt x="1184910" y="2051050"/>
                  </a:cubicBezTo>
                  <a:lnTo>
                    <a:pt x="1186180" y="2049780"/>
                  </a:lnTo>
                  <a:cubicBezTo>
                    <a:pt x="1188720" y="2047240"/>
                    <a:pt x="1191260" y="2044700"/>
                    <a:pt x="1195070" y="2045970"/>
                  </a:cubicBezTo>
                  <a:cubicBezTo>
                    <a:pt x="1195070" y="2045970"/>
                    <a:pt x="1196340" y="2044700"/>
                    <a:pt x="1197610" y="2044700"/>
                  </a:cubicBezTo>
                  <a:lnTo>
                    <a:pt x="1205230" y="2048510"/>
                  </a:lnTo>
                  <a:cubicBezTo>
                    <a:pt x="1205230" y="2047240"/>
                    <a:pt x="1205230" y="2045970"/>
                    <a:pt x="1203960" y="2045970"/>
                  </a:cubicBezTo>
                  <a:lnTo>
                    <a:pt x="1205230" y="2045970"/>
                  </a:lnTo>
                  <a:cubicBezTo>
                    <a:pt x="1206500" y="2047240"/>
                    <a:pt x="1207770" y="2047240"/>
                    <a:pt x="1210310" y="2048510"/>
                  </a:cubicBezTo>
                  <a:cubicBezTo>
                    <a:pt x="1210310" y="2045970"/>
                    <a:pt x="1216660" y="2042160"/>
                    <a:pt x="1217930" y="2043430"/>
                  </a:cubicBezTo>
                  <a:lnTo>
                    <a:pt x="1219200" y="2043430"/>
                  </a:lnTo>
                  <a:cubicBezTo>
                    <a:pt x="1220470" y="2047240"/>
                    <a:pt x="1223010" y="2049780"/>
                    <a:pt x="1224280" y="2053590"/>
                  </a:cubicBezTo>
                  <a:cubicBezTo>
                    <a:pt x="1226820" y="2052320"/>
                    <a:pt x="1229360" y="2049780"/>
                    <a:pt x="1231900" y="2048510"/>
                  </a:cubicBezTo>
                  <a:cubicBezTo>
                    <a:pt x="1233170" y="2051050"/>
                    <a:pt x="1233170" y="2053590"/>
                    <a:pt x="1234440" y="2057400"/>
                  </a:cubicBezTo>
                  <a:cubicBezTo>
                    <a:pt x="1236980" y="2054860"/>
                    <a:pt x="1238250" y="2053590"/>
                    <a:pt x="1238250" y="2052320"/>
                  </a:cubicBezTo>
                  <a:cubicBezTo>
                    <a:pt x="1242060" y="2053590"/>
                    <a:pt x="1245870" y="2053590"/>
                    <a:pt x="1248410" y="2054860"/>
                  </a:cubicBezTo>
                  <a:cubicBezTo>
                    <a:pt x="1252220" y="2057400"/>
                    <a:pt x="1256030" y="2057400"/>
                    <a:pt x="1259840" y="2056130"/>
                  </a:cubicBezTo>
                  <a:cubicBezTo>
                    <a:pt x="1262380" y="2054860"/>
                    <a:pt x="1263650" y="2053590"/>
                    <a:pt x="1266190" y="2052320"/>
                  </a:cubicBezTo>
                  <a:cubicBezTo>
                    <a:pt x="1267460" y="2054860"/>
                    <a:pt x="1268730" y="2056130"/>
                    <a:pt x="1271270" y="2057400"/>
                  </a:cubicBezTo>
                  <a:cubicBezTo>
                    <a:pt x="1270000" y="2057400"/>
                    <a:pt x="1268730" y="2058670"/>
                    <a:pt x="1267460" y="2058670"/>
                  </a:cubicBezTo>
                  <a:cubicBezTo>
                    <a:pt x="1264920" y="2059940"/>
                    <a:pt x="1263650" y="2061210"/>
                    <a:pt x="1262380" y="2063750"/>
                  </a:cubicBezTo>
                  <a:cubicBezTo>
                    <a:pt x="1261110" y="2066290"/>
                    <a:pt x="1261110" y="2068830"/>
                    <a:pt x="1258570" y="2070100"/>
                  </a:cubicBezTo>
                  <a:cubicBezTo>
                    <a:pt x="1256030" y="2071370"/>
                    <a:pt x="1256030" y="2068830"/>
                    <a:pt x="1253490" y="2068830"/>
                  </a:cubicBezTo>
                  <a:cubicBezTo>
                    <a:pt x="1256030" y="2067560"/>
                    <a:pt x="1257300" y="2067560"/>
                    <a:pt x="1258570" y="2067560"/>
                  </a:cubicBezTo>
                  <a:lnTo>
                    <a:pt x="1258570" y="2065020"/>
                  </a:lnTo>
                  <a:cubicBezTo>
                    <a:pt x="1250950" y="2067560"/>
                    <a:pt x="1243330" y="2063750"/>
                    <a:pt x="1234440" y="2065020"/>
                  </a:cubicBezTo>
                  <a:cubicBezTo>
                    <a:pt x="1239520" y="2067560"/>
                    <a:pt x="1244600" y="2068830"/>
                    <a:pt x="1249680" y="2070100"/>
                  </a:cubicBezTo>
                  <a:lnTo>
                    <a:pt x="1247140" y="2072640"/>
                  </a:lnTo>
                  <a:cubicBezTo>
                    <a:pt x="1249680" y="2073910"/>
                    <a:pt x="1252220" y="2073910"/>
                    <a:pt x="1254760" y="2073910"/>
                  </a:cubicBezTo>
                  <a:lnTo>
                    <a:pt x="1254760" y="2075180"/>
                  </a:lnTo>
                  <a:cubicBezTo>
                    <a:pt x="1252220" y="2075180"/>
                    <a:pt x="1250950" y="2076450"/>
                    <a:pt x="1248410" y="2076450"/>
                  </a:cubicBezTo>
                  <a:lnTo>
                    <a:pt x="1248410" y="2077720"/>
                  </a:lnTo>
                  <a:lnTo>
                    <a:pt x="1259840" y="2077720"/>
                  </a:lnTo>
                  <a:cubicBezTo>
                    <a:pt x="1262380" y="2071370"/>
                    <a:pt x="1270000" y="2073910"/>
                    <a:pt x="1273810" y="2070100"/>
                  </a:cubicBezTo>
                  <a:lnTo>
                    <a:pt x="1276350" y="2070100"/>
                  </a:lnTo>
                  <a:lnTo>
                    <a:pt x="1272540" y="2073910"/>
                  </a:lnTo>
                  <a:cubicBezTo>
                    <a:pt x="1273810" y="2075180"/>
                    <a:pt x="1275080" y="2075180"/>
                    <a:pt x="1276350" y="2076450"/>
                  </a:cubicBezTo>
                  <a:cubicBezTo>
                    <a:pt x="1277620" y="2077720"/>
                    <a:pt x="1278890" y="2077720"/>
                    <a:pt x="1280160" y="2078990"/>
                  </a:cubicBezTo>
                  <a:cubicBezTo>
                    <a:pt x="1282700" y="2077720"/>
                    <a:pt x="1283970" y="2077720"/>
                    <a:pt x="1286510" y="2076450"/>
                  </a:cubicBezTo>
                  <a:cubicBezTo>
                    <a:pt x="1285240" y="2078990"/>
                    <a:pt x="1285240" y="2080260"/>
                    <a:pt x="1285240" y="2081530"/>
                  </a:cubicBezTo>
                  <a:lnTo>
                    <a:pt x="1291590" y="2081530"/>
                  </a:lnTo>
                  <a:lnTo>
                    <a:pt x="1291590" y="2077720"/>
                  </a:lnTo>
                  <a:cubicBezTo>
                    <a:pt x="1291590" y="2073910"/>
                    <a:pt x="1294130" y="2073910"/>
                    <a:pt x="1296670" y="2075180"/>
                  </a:cubicBezTo>
                  <a:cubicBezTo>
                    <a:pt x="1300480" y="2077720"/>
                    <a:pt x="1303020" y="2076450"/>
                    <a:pt x="1306830" y="2075180"/>
                  </a:cubicBezTo>
                  <a:cubicBezTo>
                    <a:pt x="1310640" y="2075180"/>
                    <a:pt x="1313180" y="2072640"/>
                    <a:pt x="1314450" y="2068830"/>
                  </a:cubicBezTo>
                  <a:lnTo>
                    <a:pt x="1309370" y="2068830"/>
                  </a:lnTo>
                  <a:cubicBezTo>
                    <a:pt x="1309370" y="2067560"/>
                    <a:pt x="1310640" y="2066290"/>
                    <a:pt x="1310640" y="2065020"/>
                  </a:cubicBezTo>
                  <a:lnTo>
                    <a:pt x="1310640" y="2059940"/>
                  </a:lnTo>
                  <a:lnTo>
                    <a:pt x="1311910" y="2059940"/>
                  </a:lnTo>
                  <a:cubicBezTo>
                    <a:pt x="1311910" y="2062480"/>
                    <a:pt x="1313180" y="2063750"/>
                    <a:pt x="1313180" y="2066290"/>
                  </a:cubicBezTo>
                  <a:cubicBezTo>
                    <a:pt x="1315720" y="2065020"/>
                    <a:pt x="1319530" y="2065020"/>
                    <a:pt x="1323340" y="2063750"/>
                  </a:cubicBezTo>
                  <a:lnTo>
                    <a:pt x="1323340" y="2067560"/>
                  </a:lnTo>
                  <a:cubicBezTo>
                    <a:pt x="1327150" y="2068830"/>
                    <a:pt x="1330960" y="2071370"/>
                    <a:pt x="1333500" y="2076450"/>
                  </a:cubicBezTo>
                  <a:cubicBezTo>
                    <a:pt x="1333500" y="2076450"/>
                    <a:pt x="1334770" y="2077720"/>
                    <a:pt x="1334770" y="2076450"/>
                  </a:cubicBezTo>
                  <a:lnTo>
                    <a:pt x="1346200" y="2072640"/>
                  </a:lnTo>
                  <a:cubicBezTo>
                    <a:pt x="1351280" y="2071370"/>
                    <a:pt x="1355090" y="2070100"/>
                    <a:pt x="1360170" y="2068830"/>
                  </a:cubicBezTo>
                  <a:cubicBezTo>
                    <a:pt x="1362710" y="2068830"/>
                    <a:pt x="1363980" y="2071370"/>
                    <a:pt x="1367790" y="2073910"/>
                  </a:cubicBezTo>
                  <a:cubicBezTo>
                    <a:pt x="1371600" y="2073910"/>
                    <a:pt x="1384300" y="2076450"/>
                    <a:pt x="1389380" y="2080260"/>
                  </a:cubicBezTo>
                  <a:cubicBezTo>
                    <a:pt x="1390650" y="2081530"/>
                    <a:pt x="1393190" y="2080260"/>
                    <a:pt x="1394460" y="2080260"/>
                  </a:cubicBezTo>
                  <a:cubicBezTo>
                    <a:pt x="1398270" y="2078990"/>
                    <a:pt x="1402080" y="2078990"/>
                    <a:pt x="1405890" y="2077720"/>
                  </a:cubicBezTo>
                  <a:lnTo>
                    <a:pt x="1407160" y="2078990"/>
                  </a:lnTo>
                  <a:cubicBezTo>
                    <a:pt x="1408430" y="2081530"/>
                    <a:pt x="1408430" y="2084070"/>
                    <a:pt x="1408430" y="2086610"/>
                  </a:cubicBezTo>
                  <a:cubicBezTo>
                    <a:pt x="1412240" y="2090420"/>
                    <a:pt x="1416050" y="2094230"/>
                    <a:pt x="1421130" y="2087880"/>
                  </a:cubicBezTo>
                  <a:cubicBezTo>
                    <a:pt x="1421130" y="2089150"/>
                    <a:pt x="1419860" y="2090420"/>
                    <a:pt x="1419860" y="2091690"/>
                  </a:cubicBezTo>
                  <a:cubicBezTo>
                    <a:pt x="1421130" y="2091690"/>
                    <a:pt x="1421130" y="2092960"/>
                    <a:pt x="1422400" y="2092960"/>
                  </a:cubicBezTo>
                  <a:cubicBezTo>
                    <a:pt x="1424940" y="2094230"/>
                    <a:pt x="1432560" y="2095500"/>
                    <a:pt x="1433830" y="2092960"/>
                  </a:cubicBezTo>
                  <a:cubicBezTo>
                    <a:pt x="1435100" y="2089150"/>
                    <a:pt x="1437640" y="2090420"/>
                    <a:pt x="1438910" y="2090420"/>
                  </a:cubicBezTo>
                  <a:cubicBezTo>
                    <a:pt x="1440180" y="2091690"/>
                    <a:pt x="1440180" y="2094230"/>
                    <a:pt x="1441450" y="2096770"/>
                  </a:cubicBezTo>
                  <a:lnTo>
                    <a:pt x="1441450" y="2087880"/>
                  </a:lnTo>
                  <a:cubicBezTo>
                    <a:pt x="1443990" y="2090420"/>
                    <a:pt x="1445260" y="2091690"/>
                    <a:pt x="1446530" y="2094230"/>
                  </a:cubicBezTo>
                  <a:cubicBezTo>
                    <a:pt x="1447800" y="2095500"/>
                    <a:pt x="1447800" y="2096770"/>
                    <a:pt x="1447800" y="2098040"/>
                  </a:cubicBezTo>
                  <a:cubicBezTo>
                    <a:pt x="1446530" y="2098040"/>
                    <a:pt x="1445260" y="2098040"/>
                    <a:pt x="1443990" y="2099310"/>
                  </a:cubicBezTo>
                  <a:lnTo>
                    <a:pt x="1440180" y="2099310"/>
                  </a:lnTo>
                  <a:cubicBezTo>
                    <a:pt x="1443990" y="2101850"/>
                    <a:pt x="1442720" y="2108200"/>
                    <a:pt x="1447800" y="2105660"/>
                  </a:cubicBezTo>
                  <a:cubicBezTo>
                    <a:pt x="1449070" y="2104390"/>
                    <a:pt x="1450340" y="2101850"/>
                    <a:pt x="1451610" y="2100580"/>
                  </a:cubicBezTo>
                  <a:cubicBezTo>
                    <a:pt x="1451610" y="2101850"/>
                    <a:pt x="1452880" y="2104390"/>
                    <a:pt x="1452880" y="2105660"/>
                  </a:cubicBezTo>
                  <a:cubicBezTo>
                    <a:pt x="1454150" y="2105660"/>
                    <a:pt x="1455420" y="2105660"/>
                    <a:pt x="1456690" y="2106930"/>
                  </a:cubicBezTo>
                  <a:cubicBezTo>
                    <a:pt x="1459230" y="2110740"/>
                    <a:pt x="1463040" y="2109470"/>
                    <a:pt x="1466850" y="2110740"/>
                  </a:cubicBezTo>
                  <a:cubicBezTo>
                    <a:pt x="1469390" y="2110740"/>
                    <a:pt x="1470660" y="2113280"/>
                    <a:pt x="1471930" y="2114550"/>
                  </a:cubicBezTo>
                  <a:cubicBezTo>
                    <a:pt x="1473200" y="2117090"/>
                    <a:pt x="1474470" y="2119630"/>
                    <a:pt x="1478280" y="2119630"/>
                  </a:cubicBezTo>
                  <a:cubicBezTo>
                    <a:pt x="1480820" y="2119630"/>
                    <a:pt x="1483360" y="2122170"/>
                    <a:pt x="1485900" y="2124710"/>
                  </a:cubicBezTo>
                  <a:cubicBezTo>
                    <a:pt x="1489710" y="2127250"/>
                    <a:pt x="1493520" y="2132330"/>
                    <a:pt x="1497330" y="2134870"/>
                  </a:cubicBezTo>
                  <a:cubicBezTo>
                    <a:pt x="1503680" y="2138680"/>
                    <a:pt x="1510030" y="2143760"/>
                    <a:pt x="1517650" y="2142490"/>
                  </a:cubicBezTo>
                  <a:cubicBezTo>
                    <a:pt x="1521460" y="2142490"/>
                    <a:pt x="1525270" y="2145030"/>
                    <a:pt x="1529080" y="2145030"/>
                  </a:cubicBezTo>
                  <a:cubicBezTo>
                    <a:pt x="1532890" y="2145030"/>
                    <a:pt x="1537970" y="2145030"/>
                    <a:pt x="1543050" y="2143760"/>
                  </a:cubicBezTo>
                  <a:cubicBezTo>
                    <a:pt x="1543050" y="2147570"/>
                    <a:pt x="1543050" y="2148840"/>
                    <a:pt x="1546860" y="2148840"/>
                  </a:cubicBezTo>
                  <a:cubicBezTo>
                    <a:pt x="1549400" y="2148840"/>
                    <a:pt x="1551940" y="2148840"/>
                    <a:pt x="1554480" y="2150110"/>
                  </a:cubicBezTo>
                  <a:cubicBezTo>
                    <a:pt x="1562100" y="2150110"/>
                    <a:pt x="1568450" y="2153920"/>
                    <a:pt x="1576070" y="2152650"/>
                  </a:cubicBezTo>
                  <a:cubicBezTo>
                    <a:pt x="1578610" y="2152650"/>
                    <a:pt x="1581150" y="2153920"/>
                    <a:pt x="1583690" y="2155190"/>
                  </a:cubicBezTo>
                  <a:cubicBezTo>
                    <a:pt x="1591310" y="2157730"/>
                    <a:pt x="1596390" y="2164080"/>
                    <a:pt x="1605280" y="2162810"/>
                  </a:cubicBezTo>
                  <a:cubicBezTo>
                    <a:pt x="1606550" y="2162810"/>
                    <a:pt x="1609090" y="2162810"/>
                    <a:pt x="1610360" y="2164080"/>
                  </a:cubicBezTo>
                  <a:cubicBezTo>
                    <a:pt x="1612900" y="2166620"/>
                    <a:pt x="1614170" y="2165350"/>
                    <a:pt x="1615440" y="2164080"/>
                  </a:cubicBezTo>
                  <a:cubicBezTo>
                    <a:pt x="1617980" y="2162810"/>
                    <a:pt x="1620520" y="2161540"/>
                    <a:pt x="1621790" y="2162810"/>
                  </a:cubicBezTo>
                  <a:cubicBezTo>
                    <a:pt x="1626870" y="2164080"/>
                    <a:pt x="1633220" y="2165350"/>
                    <a:pt x="1638300" y="2166620"/>
                  </a:cubicBezTo>
                  <a:lnTo>
                    <a:pt x="1643380" y="2166620"/>
                  </a:lnTo>
                  <a:cubicBezTo>
                    <a:pt x="1647190" y="2165350"/>
                    <a:pt x="1652270" y="2164080"/>
                    <a:pt x="1656080" y="2164080"/>
                  </a:cubicBezTo>
                  <a:cubicBezTo>
                    <a:pt x="1662430" y="2162810"/>
                    <a:pt x="1668780" y="2162810"/>
                    <a:pt x="1675130" y="2162810"/>
                  </a:cubicBezTo>
                  <a:lnTo>
                    <a:pt x="1677670" y="2162810"/>
                  </a:lnTo>
                  <a:cubicBezTo>
                    <a:pt x="1686560" y="2160270"/>
                    <a:pt x="1696720" y="2157730"/>
                    <a:pt x="1705610" y="2155190"/>
                  </a:cubicBezTo>
                  <a:cubicBezTo>
                    <a:pt x="1711960" y="2153920"/>
                    <a:pt x="1718310" y="2152650"/>
                    <a:pt x="1725930" y="2151380"/>
                  </a:cubicBezTo>
                  <a:cubicBezTo>
                    <a:pt x="1733550" y="2150110"/>
                    <a:pt x="1739900" y="2147570"/>
                    <a:pt x="1747520" y="2146300"/>
                  </a:cubicBezTo>
                  <a:cubicBezTo>
                    <a:pt x="1750060" y="2146300"/>
                    <a:pt x="1752600" y="2146300"/>
                    <a:pt x="1756410" y="2145030"/>
                  </a:cubicBezTo>
                  <a:cubicBezTo>
                    <a:pt x="1766570" y="2143760"/>
                    <a:pt x="1776730" y="2139950"/>
                    <a:pt x="1786890" y="2145030"/>
                  </a:cubicBezTo>
                  <a:lnTo>
                    <a:pt x="1802130" y="2148840"/>
                  </a:lnTo>
                  <a:cubicBezTo>
                    <a:pt x="1808480" y="2150110"/>
                    <a:pt x="1813560" y="2153920"/>
                    <a:pt x="1819910" y="2153920"/>
                  </a:cubicBezTo>
                  <a:cubicBezTo>
                    <a:pt x="1821180" y="2153920"/>
                    <a:pt x="1823720" y="2155190"/>
                    <a:pt x="1824990" y="2155190"/>
                  </a:cubicBezTo>
                  <a:cubicBezTo>
                    <a:pt x="1832610" y="2157730"/>
                    <a:pt x="1838960" y="2164080"/>
                    <a:pt x="1847850" y="2161540"/>
                  </a:cubicBezTo>
                  <a:cubicBezTo>
                    <a:pt x="1851660" y="2160270"/>
                    <a:pt x="1858010" y="2162810"/>
                    <a:pt x="1861820" y="2164080"/>
                  </a:cubicBezTo>
                  <a:cubicBezTo>
                    <a:pt x="1865630" y="2165350"/>
                    <a:pt x="1869440" y="2165350"/>
                    <a:pt x="1873250" y="2166620"/>
                  </a:cubicBezTo>
                  <a:lnTo>
                    <a:pt x="1873250" y="2169160"/>
                  </a:lnTo>
                  <a:cubicBezTo>
                    <a:pt x="1880870" y="2169160"/>
                    <a:pt x="1888490" y="2170430"/>
                    <a:pt x="1896110" y="2166620"/>
                  </a:cubicBezTo>
                  <a:cubicBezTo>
                    <a:pt x="1898650" y="2165350"/>
                    <a:pt x="1899920" y="2164080"/>
                    <a:pt x="1902460" y="2164080"/>
                  </a:cubicBezTo>
                  <a:cubicBezTo>
                    <a:pt x="1907540" y="2162810"/>
                    <a:pt x="1913890" y="2162810"/>
                    <a:pt x="1918970" y="2165350"/>
                  </a:cubicBezTo>
                  <a:cubicBezTo>
                    <a:pt x="1922780" y="2166620"/>
                    <a:pt x="1929130" y="2165350"/>
                    <a:pt x="1932940" y="2162810"/>
                  </a:cubicBezTo>
                  <a:cubicBezTo>
                    <a:pt x="1938020" y="2160270"/>
                    <a:pt x="1944370" y="2161540"/>
                    <a:pt x="1949450" y="2161540"/>
                  </a:cubicBezTo>
                  <a:cubicBezTo>
                    <a:pt x="1954530" y="2161540"/>
                    <a:pt x="1958340" y="2162810"/>
                    <a:pt x="1963420" y="2161540"/>
                  </a:cubicBezTo>
                  <a:cubicBezTo>
                    <a:pt x="1974850" y="2160270"/>
                    <a:pt x="1985010" y="2156460"/>
                    <a:pt x="1997710" y="2157730"/>
                  </a:cubicBezTo>
                  <a:cubicBezTo>
                    <a:pt x="2002790" y="2157730"/>
                    <a:pt x="2007870" y="2159000"/>
                    <a:pt x="2012950" y="2157730"/>
                  </a:cubicBezTo>
                  <a:cubicBezTo>
                    <a:pt x="2023110" y="2156460"/>
                    <a:pt x="2030730" y="2160270"/>
                    <a:pt x="2038350" y="2165350"/>
                  </a:cubicBezTo>
                  <a:cubicBezTo>
                    <a:pt x="2044700" y="2170430"/>
                    <a:pt x="2052320" y="2174240"/>
                    <a:pt x="2059940" y="2178050"/>
                  </a:cubicBezTo>
                  <a:cubicBezTo>
                    <a:pt x="2065020" y="2180590"/>
                    <a:pt x="2072640" y="2175510"/>
                    <a:pt x="2072640" y="2169160"/>
                  </a:cubicBezTo>
                  <a:lnTo>
                    <a:pt x="2072640" y="2157730"/>
                  </a:lnTo>
                  <a:cubicBezTo>
                    <a:pt x="2072640" y="2124710"/>
                    <a:pt x="2072640" y="2092960"/>
                    <a:pt x="2073910" y="2059940"/>
                  </a:cubicBezTo>
                  <a:cubicBezTo>
                    <a:pt x="2073910" y="2037080"/>
                    <a:pt x="2075180" y="2014220"/>
                    <a:pt x="2075180" y="1990090"/>
                  </a:cubicBezTo>
                  <a:cubicBezTo>
                    <a:pt x="2075180" y="1964690"/>
                    <a:pt x="2073910" y="447040"/>
                    <a:pt x="2073910" y="421640"/>
                  </a:cubicBezTo>
                  <a:cubicBezTo>
                    <a:pt x="2081530" y="410210"/>
                    <a:pt x="2078990" y="401320"/>
                    <a:pt x="2085340" y="394970"/>
                  </a:cubicBezTo>
                  <a:close/>
                  <a:moveTo>
                    <a:pt x="1263650" y="2052320"/>
                  </a:moveTo>
                  <a:cubicBezTo>
                    <a:pt x="1266190" y="2045970"/>
                    <a:pt x="1271270" y="2047240"/>
                    <a:pt x="1275080" y="2048510"/>
                  </a:cubicBezTo>
                  <a:cubicBezTo>
                    <a:pt x="1272540" y="2053590"/>
                    <a:pt x="1267460" y="2051050"/>
                    <a:pt x="1263650" y="2052320"/>
                  </a:cubicBezTo>
                  <a:close/>
                  <a:moveTo>
                    <a:pt x="1275080" y="2058670"/>
                  </a:moveTo>
                  <a:cubicBezTo>
                    <a:pt x="1276350" y="2056130"/>
                    <a:pt x="1276350" y="2052320"/>
                    <a:pt x="1280160" y="2052320"/>
                  </a:cubicBezTo>
                  <a:cubicBezTo>
                    <a:pt x="1281430" y="2052320"/>
                    <a:pt x="1283970" y="2053590"/>
                    <a:pt x="1285240" y="2053590"/>
                  </a:cubicBezTo>
                  <a:cubicBezTo>
                    <a:pt x="1283970" y="2056130"/>
                    <a:pt x="1282700" y="2057400"/>
                    <a:pt x="1281430" y="2059940"/>
                  </a:cubicBezTo>
                  <a:cubicBezTo>
                    <a:pt x="1280160" y="2059940"/>
                    <a:pt x="1277620" y="2059940"/>
                    <a:pt x="1275080" y="2058670"/>
                  </a:cubicBezTo>
                  <a:close/>
                  <a:moveTo>
                    <a:pt x="1280160" y="2071370"/>
                  </a:moveTo>
                  <a:cubicBezTo>
                    <a:pt x="1282700" y="2070100"/>
                    <a:pt x="1283970" y="2067560"/>
                    <a:pt x="1286510" y="2066290"/>
                  </a:cubicBezTo>
                  <a:cubicBezTo>
                    <a:pt x="1287780" y="2066290"/>
                    <a:pt x="1289050" y="2067560"/>
                    <a:pt x="1290320" y="2067560"/>
                  </a:cubicBezTo>
                  <a:cubicBezTo>
                    <a:pt x="1290320" y="2072640"/>
                    <a:pt x="1285240" y="2073910"/>
                    <a:pt x="1280160" y="2071370"/>
                  </a:cubicBezTo>
                  <a:close/>
                  <a:moveTo>
                    <a:pt x="1285240" y="2030730"/>
                  </a:moveTo>
                  <a:cubicBezTo>
                    <a:pt x="1286510" y="2032000"/>
                    <a:pt x="1286510" y="2033270"/>
                    <a:pt x="1289050" y="2034540"/>
                  </a:cubicBezTo>
                  <a:lnTo>
                    <a:pt x="1277620" y="2034540"/>
                  </a:lnTo>
                  <a:cubicBezTo>
                    <a:pt x="1277620" y="2033270"/>
                    <a:pt x="1277620" y="2032000"/>
                    <a:pt x="1278890" y="2030730"/>
                  </a:cubicBezTo>
                  <a:cubicBezTo>
                    <a:pt x="1283970" y="2030730"/>
                    <a:pt x="1285240" y="2030730"/>
                    <a:pt x="1285240" y="2025650"/>
                  </a:cubicBezTo>
                  <a:cubicBezTo>
                    <a:pt x="1289050" y="2026920"/>
                    <a:pt x="1294130" y="2023110"/>
                    <a:pt x="1295400" y="2029460"/>
                  </a:cubicBezTo>
                  <a:cubicBezTo>
                    <a:pt x="1291590" y="2030730"/>
                    <a:pt x="1289050" y="2030730"/>
                    <a:pt x="1285240" y="2030730"/>
                  </a:cubicBezTo>
                  <a:close/>
                </a:path>
              </a:pathLst>
            </a:custGeom>
            <a:solidFill>
              <a:srgbClr val="FF5400"/>
            </a:solidFill>
            <a:ln w="12700">
              <a:solidFill>
                <a:srgbClr val="000000"/>
              </a:solidFill>
            </a:ln>
          </p:spPr>
        </p:sp>
      </p:grpSp>
      <p:grpSp>
        <p:nvGrpSpPr>
          <p:cNvPr name="Group 19" id="19"/>
          <p:cNvGrpSpPr/>
          <p:nvPr/>
        </p:nvGrpSpPr>
        <p:grpSpPr>
          <a:xfrm rot="0">
            <a:off x="13448300" y="1609602"/>
            <a:ext cx="3099003" cy="3269486"/>
            <a:chOff x="0" y="0"/>
            <a:chExt cx="2077720" cy="2192020"/>
          </a:xfrm>
        </p:grpSpPr>
        <p:sp>
          <p:nvSpPr>
            <p:cNvPr name="Freeform 20" id="20"/>
            <p:cNvSpPr/>
            <p:nvPr/>
          </p:nvSpPr>
          <p:spPr>
            <a:xfrm flipH="false" flipV="false" rot="0">
              <a:off x="-7620" y="-2540"/>
              <a:ext cx="2085340" cy="2194560"/>
            </a:xfrm>
            <a:custGeom>
              <a:avLst/>
              <a:gdLst/>
              <a:ahLst/>
              <a:cxnLst/>
              <a:rect r="r" b="b" t="t" l="l"/>
              <a:pathLst>
                <a:path h="2194560" w="2085340">
                  <a:moveTo>
                    <a:pt x="2085340" y="394970"/>
                  </a:moveTo>
                  <a:cubicBezTo>
                    <a:pt x="2084070" y="394970"/>
                    <a:pt x="2082800" y="394970"/>
                    <a:pt x="2081530" y="393700"/>
                  </a:cubicBezTo>
                  <a:cubicBezTo>
                    <a:pt x="2075180" y="392430"/>
                    <a:pt x="2067560" y="393700"/>
                    <a:pt x="2063750" y="387350"/>
                  </a:cubicBezTo>
                  <a:cubicBezTo>
                    <a:pt x="2062480" y="384810"/>
                    <a:pt x="2058670" y="382270"/>
                    <a:pt x="2056130" y="381000"/>
                  </a:cubicBezTo>
                  <a:cubicBezTo>
                    <a:pt x="2051050" y="375920"/>
                    <a:pt x="2044700" y="370840"/>
                    <a:pt x="2038350" y="365760"/>
                  </a:cubicBezTo>
                  <a:lnTo>
                    <a:pt x="2026920" y="354330"/>
                  </a:lnTo>
                  <a:cubicBezTo>
                    <a:pt x="2025650" y="353060"/>
                    <a:pt x="2025650" y="351790"/>
                    <a:pt x="2025650" y="350520"/>
                  </a:cubicBezTo>
                  <a:cubicBezTo>
                    <a:pt x="2023110" y="347980"/>
                    <a:pt x="2019300" y="345440"/>
                    <a:pt x="2015490" y="345440"/>
                  </a:cubicBezTo>
                  <a:cubicBezTo>
                    <a:pt x="2009140" y="344170"/>
                    <a:pt x="2002790" y="344170"/>
                    <a:pt x="1996440" y="342900"/>
                  </a:cubicBezTo>
                  <a:lnTo>
                    <a:pt x="1991360" y="342900"/>
                  </a:lnTo>
                  <a:cubicBezTo>
                    <a:pt x="1985010" y="340360"/>
                    <a:pt x="1979930" y="339090"/>
                    <a:pt x="1973580" y="340360"/>
                  </a:cubicBezTo>
                  <a:cubicBezTo>
                    <a:pt x="1971040" y="340360"/>
                    <a:pt x="1968500" y="340360"/>
                    <a:pt x="1967230" y="337820"/>
                  </a:cubicBezTo>
                  <a:cubicBezTo>
                    <a:pt x="1965960" y="335280"/>
                    <a:pt x="1963420" y="334010"/>
                    <a:pt x="1962150" y="332740"/>
                  </a:cubicBezTo>
                  <a:cubicBezTo>
                    <a:pt x="1959610" y="330200"/>
                    <a:pt x="1955800" y="328930"/>
                    <a:pt x="1953260" y="327660"/>
                  </a:cubicBezTo>
                  <a:cubicBezTo>
                    <a:pt x="1948180" y="323850"/>
                    <a:pt x="1944370" y="320040"/>
                    <a:pt x="1938020" y="320040"/>
                  </a:cubicBezTo>
                  <a:cubicBezTo>
                    <a:pt x="1932940" y="320040"/>
                    <a:pt x="1927860" y="318770"/>
                    <a:pt x="1922780" y="317500"/>
                  </a:cubicBezTo>
                  <a:cubicBezTo>
                    <a:pt x="1921510" y="317500"/>
                    <a:pt x="1921510" y="317500"/>
                    <a:pt x="1921510" y="316230"/>
                  </a:cubicBezTo>
                  <a:cubicBezTo>
                    <a:pt x="1917700" y="311150"/>
                    <a:pt x="1911350" y="309880"/>
                    <a:pt x="1905000" y="309880"/>
                  </a:cubicBezTo>
                  <a:cubicBezTo>
                    <a:pt x="1902460" y="309880"/>
                    <a:pt x="1899920" y="308610"/>
                    <a:pt x="1899920" y="307340"/>
                  </a:cubicBezTo>
                  <a:cubicBezTo>
                    <a:pt x="1898650" y="303530"/>
                    <a:pt x="1896110" y="302260"/>
                    <a:pt x="1893570" y="302260"/>
                  </a:cubicBezTo>
                  <a:cubicBezTo>
                    <a:pt x="1889760" y="302260"/>
                    <a:pt x="1885950" y="300990"/>
                    <a:pt x="1883410" y="302260"/>
                  </a:cubicBezTo>
                  <a:cubicBezTo>
                    <a:pt x="1873250" y="306070"/>
                    <a:pt x="1865630" y="298450"/>
                    <a:pt x="1856740" y="297180"/>
                  </a:cubicBezTo>
                  <a:lnTo>
                    <a:pt x="1855470" y="295910"/>
                  </a:lnTo>
                  <a:cubicBezTo>
                    <a:pt x="1852930" y="289560"/>
                    <a:pt x="1846580" y="289560"/>
                    <a:pt x="1840230" y="288290"/>
                  </a:cubicBezTo>
                  <a:cubicBezTo>
                    <a:pt x="1840230" y="287020"/>
                    <a:pt x="1841500" y="287020"/>
                    <a:pt x="1841500" y="285750"/>
                  </a:cubicBezTo>
                  <a:cubicBezTo>
                    <a:pt x="1840230" y="285750"/>
                    <a:pt x="1838960" y="287020"/>
                    <a:pt x="1836420" y="287020"/>
                  </a:cubicBezTo>
                  <a:cubicBezTo>
                    <a:pt x="1835150" y="287020"/>
                    <a:pt x="1832610" y="288290"/>
                    <a:pt x="1831340" y="287020"/>
                  </a:cubicBezTo>
                  <a:cubicBezTo>
                    <a:pt x="1828800" y="283210"/>
                    <a:pt x="1824990" y="279400"/>
                    <a:pt x="1824990" y="275590"/>
                  </a:cubicBezTo>
                  <a:cubicBezTo>
                    <a:pt x="1824990" y="271780"/>
                    <a:pt x="1821180" y="271780"/>
                    <a:pt x="1819910" y="270510"/>
                  </a:cubicBezTo>
                  <a:lnTo>
                    <a:pt x="1817370" y="270510"/>
                  </a:lnTo>
                  <a:cubicBezTo>
                    <a:pt x="1812290" y="265430"/>
                    <a:pt x="1807210" y="264160"/>
                    <a:pt x="1800860" y="267970"/>
                  </a:cubicBezTo>
                  <a:cubicBezTo>
                    <a:pt x="1799590" y="264160"/>
                    <a:pt x="1802130" y="259080"/>
                    <a:pt x="1797050" y="257810"/>
                  </a:cubicBezTo>
                  <a:lnTo>
                    <a:pt x="1797050" y="256540"/>
                  </a:lnTo>
                  <a:cubicBezTo>
                    <a:pt x="1799590" y="250190"/>
                    <a:pt x="1795780" y="246380"/>
                    <a:pt x="1790700" y="243840"/>
                  </a:cubicBezTo>
                  <a:cubicBezTo>
                    <a:pt x="1786890" y="241300"/>
                    <a:pt x="1785620" y="238760"/>
                    <a:pt x="1785620" y="234950"/>
                  </a:cubicBezTo>
                  <a:lnTo>
                    <a:pt x="1785620" y="229870"/>
                  </a:lnTo>
                  <a:cubicBezTo>
                    <a:pt x="1780540" y="228600"/>
                    <a:pt x="1778000" y="223520"/>
                    <a:pt x="1775460" y="219710"/>
                  </a:cubicBezTo>
                  <a:cubicBezTo>
                    <a:pt x="1774190" y="214630"/>
                    <a:pt x="1771650" y="210820"/>
                    <a:pt x="1769110" y="207010"/>
                  </a:cubicBezTo>
                  <a:cubicBezTo>
                    <a:pt x="1766570" y="203200"/>
                    <a:pt x="1761490" y="200660"/>
                    <a:pt x="1761490" y="194310"/>
                  </a:cubicBezTo>
                  <a:cubicBezTo>
                    <a:pt x="1761490" y="190500"/>
                    <a:pt x="1760220" y="186690"/>
                    <a:pt x="1758950" y="182880"/>
                  </a:cubicBezTo>
                  <a:cubicBezTo>
                    <a:pt x="1756410" y="177800"/>
                    <a:pt x="1753870" y="173990"/>
                    <a:pt x="1750060" y="168910"/>
                  </a:cubicBezTo>
                  <a:cubicBezTo>
                    <a:pt x="1752600" y="165100"/>
                    <a:pt x="1755140" y="162560"/>
                    <a:pt x="1751330" y="158750"/>
                  </a:cubicBezTo>
                  <a:lnTo>
                    <a:pt x="1751330" y="156210"/>
                  </a:lnTo>
                  <a:cubicBezTo>
                    <a:pt x="1751330" y="154940"/>
                    <a:pt x="1750060" y="153670"/>
                    <a:pt x="1750060" y="152400"/>
                  </a:cubicBezTo>
                  <a:cubicBezTo>
                    <a:pt x="1748790" y="151130"/>
                    <a:pt x="1746250" y="149860"/>
                    <a:pt x="1744980" y="148590"/>
                  </a:cubicBezTo>
                  <a:cubicBezTo>
                    <a:pt x="1741170" y="144780"/>
                    <a:pt x="1738630" y="139700"/>
                    <a:pt x="1732280" y="142240"/>
                  </a:cubicBezTo>
                  <a:cubicBezTo>
                    <a:pt x="1729740" y="137160"/>
                    <a:pt x="1728470" y="132080"/>
                    <a:pt x="1727200" y="127000"/>
                  </a:cubicBezTo>
                  <a:cubicBezTo>
                    <a:pt x="1725930" y="123190"/>
                    <a:pt x="1724660" y="120650"/>
                    <a:pt x="1723390" y="116840"/>
                  </a:cubicBezTo>
                  <a:lnTo>
                    <a:pt x="1723390" y="115570"/>
                  </a:lnTo>
                  <a:cubicBezTo>
                    <a:pt x="1725930" y="110490"/>
                    <a:pt x="1722120" y="106680"/>
                    <a:pt x="1722120" y="102870"/>
                  </a:cubicBezTo>
                  <a:cubicBezTo>
                    <a:pt x="1722120" y="100330"/>
                    <a:pt x="1719580" y="97790"/>
                    <a:pt x="1718310" y="95250"/>
                  </a:cubicBezTo>
                  <a:cubicBezTo>
                    <a:pt x="1717040" y="91440"/>
                    <a:pt x="1713230" y="88900"/>
                    <a:pt x="1713230" y="85090"/>
                  </a:cubicBezTo>
                  <a:lnTo>
                    <a:pt x="1713230" y="64770"/>
                  </a:lnTo>
                  <a:cubicBezTo>
                    <a:pt x="1711960" y="57150"/>
                    <a:pt x="1709420" y="53340"/>
                    <a:pt x="1700530" y="52070"/>
                  </a:cubicBezTo>
                  <a:cubicBezTo>
                    <a:pt x="1699260" y="52070"/>
                    <a:pt x="1697990" y="52070"/>
                    <a:pt x="1697990" y="50800"/>
                  </a:cubicBezTo>
                  <a:cubicBezTo>
                    <a:pt x="1695450" y="46990"/>
                    <a:pt x="1691640" y="45720"/>
                    <a:pt x="1686560" y="44450"/>
                  </a:cubicBezTo>
                  <a:cubicBezTo>
                    <a:pt x="1682750" y="44450"/>
                    <a:pt x="1680210" y="44450"/>
                    <a:pt x="1677670" y="45720"/>
                  </a:cubicBezTo>
                  <a:cubicBezTo>
                    <a:pt x="1671320" y="49530"/>
                    <a:pt x="1664970" y="53340"/>
                    <a:pt x="1659890" y="58420"/>
                  </a:cubicBezTo>
                  <a:cubicBezTo>
                    <a:pt x="1653540" y="63500"/>
                    <a:pt x="1648460" y="67310"/>
                    <a:pt x="1640840" y="63500"/>
                  </a:cubicBezTo>
                  <a:lnTo>
                    <a:pt x="1638300" y="63500"/>
                  </a:lnTo>
                  <a:cubicBezTo>
                    <a:pt x="1635760" y="62230"/>
                    <a:pt x="1631950" y="60960"/>
                    <a:pt x="1629410" y="59690"/>
                  </a:cubicBezTo>
                  <a:cubicBezTo>
                    <a:pt x="1628140" y="60960"/>
                    <a:pt x="1626870" y="62230"/>
                    <a:pt x="1623060" y="60960"/>
                  </a:cubicBezTo>
                  <a:cubicBezTo>
                    <a:pt x="1615440" y="59690"/>
                    <a:pt x="1609090" y="58420"/>
                    <a:pt x="1602740" y="53340"/>
                  </a:cubicBezTo>
                  <a:cubicBezTo>
                    <a:pt x="1601470" y="52070"/>
                    <a:pt x="1598930" y="52070"/>
                    <a:pt x="1597660" y="52070"/>
                  </a:cubicBezTo>
                  <a:cubicBezTo>
                    <a:pt x="1592580" y="50800"/>
                    <a:pt x="1586230" y="49530"/>
                    <a:pt x="1579880" y="46990"/>
                  </a:cubicBezTo>
                  <a:cubicBezTo>
                    <a:pt x="1584960" y="43180"/>
                    <a:pt x="1583690" y="40640"/>
                    <a:pt x="1581150" y="38100"/>
                  </a:cubicBezTo>
                  <a:cubicBezTo>
                    <a:pt x="1577340" y="33020"/>
                    <a:pt x="1572260" y="33020"/>
                    <a:pt x="1568450" y="35560"/>
                  </a:cubicBezTo>
                  <a:cubicBezTo>
                    <a:pt x="1559560" y="39370"/>
                    <a:pt x="1550670" y="44450"/>
                    <a:pt x="1540510" y="48260"/>
                  </a:cubicBezTo>
                  <a:cubicBezTo>
                    <a:pt x="1536700" y="50800"/>
                    <a:pt x="1531620" y="52070"/>
                    <a:pt x="1526540" y="53340"/>
                  </a:cubicBezTo>
                  <a:cubicBezTo>
                    <a:pt x="1522730" y="54610"/>
                    <a:pt x="1518920" y="53340"/>
                    <a:pt x="1515110" y="54610"/>
                  </a:cubicBezTo>
                  <a:cubicBezTo>
                    <a:pt x="1511300" y="55880"/>
                    <a:pt x="1507490" y="57150"/>
                    <a:pt x="1502410" y="55880"/>
                  </a:cubicBezTo>
                  <a:cubicBezTo>
                    <a:pt x="1501140" y="55880"/>
                    <a:pt x="1498600" y="57150"/>
                    <a:pt x="1497330" y="57150"/>
                  </a:cubicBezTo>
                  <a:cubicBezTo>
                    <a:pt x="1494790" y="58420"/>
                    <a:pt x="1493520" y="59690"/>
                    <a:pt x="1490980" y="58420"/>
                  </a:cubicBezTo>
                  <a:cubicBezTo>
                    <a:pt x="1485900" y="58420"/>
                    <a:pt x="1483360" y="60960"/>
                    <a:pt x="1480820" y="63500"/>
                  </a:cubicBezTo>
                  <a:cubicBezTo>
                    <a:pt x="1478280" y="66040"/>
                    <a:pt x="1475740" y="71120"/>
                    <a:pt x="1473200" y="72390"/>
                  </a:cubicBezTo>
                  <a:cubicBezTo>
                    <a:pt x="1469390" y="73660"/>
                    <a:pt x="1466850" y="76200"/>
                    <a:pt x="1464310" y="78740"/>
                  </a:cubicBezTo>
                  <a:cubicBezTo>
                    <a:pt x="1461770" y="81280"/>
                    <a:pt x="1459230" y="82550"/>
                    <a:pt x="1456690" y="83820"/>
                  </a:cubicBezTo>
                  <a:cubicBezTo>
                    <a:pt x="1452880" y="86360"/>
                    <a:pt x="1449070" y="87630"/>
                    <a:pt x="1445260" y="90170"/>
                  </a:cubicBezTo>
                  <a:cubicBezTo>
                    <a:pt x="1441450" y="93980"/>
                    <a:pt x="1436370" y="96520"/>
                    <a:pt x="1431290" y="96520"/>
                  </a:cubicBezTo>
                  <a:cubicBezTo>
                    <a:pt x="1426210" y="97790"/>
                    <a:pt x="1419860" y="97790"/>
                    <a:pt x="1414780" y="101600"/>
                  </a:cubicBezTo>
                  <a:cubicBezTo>
                    <a:pt x="1414780" y="101600"/>
                    <a:pt x="1413510" y="102870"/>
                    <a:pt x="1412240" y="102870"/>
                  </a:cubicBezTo>
                  <a:cubicBezTo>
                    <a:pt x="1407160" y="102870"/>
                    <a:pt x="1402080" y="101600"/>
                    <a:pt x="1397000" y="101600"/>
                  </a:cubicBezTo>
                  <a:cubicBezTo>
                    <a:pt x="1393190" y="101600"/>
                    <a:pt x="1386840" y="100330"/>
                    <a:pt x="1384300" y="106680"/>
                  </a:cubicBezTo>
                  <a:cubicBezTo>
                    <a:pt x="1384300" y="106680"/>
                    <a:pt x="1383030" y="107950"/>
                    <a:pt x="1381760" y="107950"/>
                  </a:cubicBezTo>
                  <a:cubicBezTo>
                    <a:pt x="1377950" y="109220"/>
                    <a:pt x="1374140" y="111760"/>
                    <a:pt x="1370330" y="113030"/>
                  </a:cubicBezTo>
                  <a:cubicBezTo>
                    <a:pt x="1370330" y="115570"/>
                    <a:pt x="1366520" y="116840"/>
                    <a:pt x="1363980" y="116840"/>
                  </a:cubicBezTo>
                  <a:cubicBezTo>
                    <a:pt x="1352550" y="115570"/>
                    <a:pt x="1342390" y="115570"/>
                    <a:pt x="1330960" y="111760"/>
                  </a:cubicBezTo>
                  <a:cubicBezTo>
                    <a:pt x="1325880" y="110490"/>
                    <a:pt x="1320800" y="107950"/>
                    <a:pt x="1314450" y="105410"/>
                  </a:cubicBezTo>
                  <a:cubicBezTo>
                    <a:pt x="1313180" y="105410"/>
                    <a:pt x="1311910" y="104140"/>
                    <a:pt x="1310640" y="104140"/>
                  </a:cubicBezTo>
                  <a:cubicBezTo>
                    <a:pt x="1301750" y="104140"/>
                    <a:pt x="1292860" y="105410"/>
                    <a:pt x="1282700" y="105410"/>
                  </a:cubicBezTo>
                  <a:lnTo>
                    <a:pt x="1281430" y="105410"/>
                  </a:lnTo>
                  <a:cubicBezTo>
                    <a:pt x="1276350" y="102870"/>
                    <a:pt x="1270000" y="104140"/>
                    <a:pt x="1264920" y="107950"/>
                  </a:cubicBezTo>
                  <a:cubicBezTo>
                    <a:pt x="1263650" y="109220"/>
                    <a:pt x="1261110" y="110490"/>
                    <a:pt x="1259840" y="110490"/>
                  </a:cubicBezTo>
                  <a:cubicBezTo>
                    <a:pt x="1253490" y="109220"/>
                    <a:pt x="1248410" y="107950"/>
                    <a:pt x="1242060" y="106680"/>
                  </a:cubicBezTo>
                  <a:cubicBezTo>
                    <a:pt x="1235710" y="105410"/>
                    <a:pt x="1230630" y="104140"/>
                    <a:pt x="1224280" y="104140"/>
                  </a:cubicBezTo>
                  <a:cubicBezTo>
                    <a:pt x="1219200" y="104140"/>
                    <a:pt x="1214120" y="102870"/>
                    <a:pt x="1209040" y="100330"/>
                  </a:cubicBezTo>
                  <a:cubicBezTo>
                    <a:pt x="1203960" y="97790"/>
                    <a:pt x="1198880" y="96520"/>
                    <a:pt x="1193800" y="93980"/>
                  </a:cubicBezTo>
                  <a:cubicBezTo>
                    <a:pt x="1191260" y="92710"/>
                    <a:pt x="1187450" y="92710"/>
                    <a:pt x="1183640" y="91440"/>
                  </a:cubicBezTo>
                  <a:cubicBezTo>
                    <a:pt x="1183640" y="87630"/>
                    <a:pt x="1184910" y="85090"/>
                    <a:pt x="1184910" y="82550"/>
                  </a:cubicBezTo>
                  <a:cubicBezTo>
                    <a:pt x="1178560" y="85090"/>
                    <a:pt x="1174750" y="83820"/>
                    <a:pt x="1170940" y="81280"/>
                  </a:cubicBezTo>
                  <a:cubicBezTo>
                    <a:pt x="1168400" y="80010"/>
                    <a:pt x="1164590" y="80010"/>
                    <a:pt x="1162050" y="78740"/>
                  </a:cubicBezTo>
                  <a:lnTo>
                    <a:pt x="1158240" y="78740"/>
                  </a:lnTo>
                  <a:cubicBezTo>
                    <a:pt x="1153160" y="76200"/>
                    <a:pt x="1146810" y="76200"/>
                    <a:pt x="1140460" y="76200"/>
                  </a:cubicBezTo>
                  <a:cubicBezTo>
                    <a:pt x="1132840" y="76200"/>
                    <a:pt x="1123950" y="74930"/>
                    <a:pt x="1116330" y="69850"/>
                  </a:cubicBezTo>
                  <a:cubicBezTo>
                    <a:pt x="1109980" y="66040"/>
                    <a:pt x="1102360" y="63500"/>
                    <a:pt x="1094740" y="64770"/>
                  </a:cubicBezTo>
                  <a:cubicBezTo>
                    <a:pt x="1090930" y="66040"/>
                    <a:pt x="1087120" y="68580"/>
                    <a:pt x="1083310" y="69850"/>
                  </a:cubicBezTo>
                  <a:cubicBezTo>
                    <a:pt x="1076960" y="72390"/>
                    <a:pt x="1071880" y="77470"/>
                    <a:pt x="1065530" y="80010"/>
                  </a:cubicBezTo>
                  <a:cubicBezTo>
                    <a:pt x="1059180" y="82550"/>
                    <a:pt x="1051560" y="85090"/>
                    <a:pt x="1043940" y="87630"/>
                  </a:cubicBezTo>
                  <a:cubicBezTo>
                    <a:pt x="1040130" y="88900"/>
                    <a:pt x="1036320" y="91440"/>
                    <a:pt x="1032510" y="92710"/>
                  </a:cubicBezTo>
                  <a:cubicBezTo>
                    <a:pt x="1026160" y="95250"/>
                    <a:pt x="1021080" y="96520"/>
                    <a:pt x="1014730" y="99060"/>
                  </a:cubicBezTo>
                  <a:cubicBezTo>
                    <a:pt x="1010920" y="100330"/>
                    <a:pt x="1005840" y="104140"/>
                    <a:pt x="1002030" y="105410"/>
                  </a:cubicBezTo>
                  <a:cubicBezTo>
                    <a:pt x="994410" y="107950"/>
                    <a:pt x="986790" y="111760"/>
                    <a:pt x="977900" y="113030"/>
                  </a:cubicBezTo>
                  <a:cubicBezTo>
                    <a:pt x="974090" y="114300"/>
                    <a:pt x="972820" y="116840"/>
                    <a:pt x="970280" y="118110"/>
                  </a:cubicBezTo>
                  <a:lnTo>
                    <a:pt x="958850" y="121920"/>
                  </a:lnTo>
                  <a:cubicBezTo>
                    <a:pt x="951230" y="124460"/>
                    <a:pt x="944880" y="127000"/>
                    <a:pt x="937260" y="128270"/>
                  </a:cubicBezTo>
                  <a:cubicBezTo>
                    <a:pt x="933450" y="129540"/>
                    <a:pt x="928370" y="130810"/>
                    <a:pt x="924560" y="132080"/>
                  </a:cubicBezTo>
                  <a:cubicBezTo>
                    <a:pt x="923290" y="132080"/>
                    <a:pt x="923290" y="133350"/>
                    <a:pt x="922020" y="133350"/>
                  </a:cubicBezTo>
                  <a:cubicBezTo>
                    <a:pt x="919480" y="135890"/>
                    <a:pt x="916940" y="138430"/>
                    <a:pt x="913130" y="139700"/>
                  </a:cubicBezTo>
                  <a:cubicBezTo>
                    <a:pt x="906780" y="142240"/>
                    <a:pt x="900430" y="144780"/>
                    <a:pt x="894080" y="146050"/>
                  </a:cubicBezTo>
                  <a:cubicBezTo>
                    <a:pt x="891540" y="147320"/>
                    <a:pt x="887730" y="147320"/>
                    <a:pt x="885190" y="147320"/>
                  </a:cubicBezTo>
                  <a:cubicBezTo>
                    <a:pt x="877570" y="148590"/>
                    <a:pt x="869950" y="152400"/>
                    <a:pt x="862330" y="154940"/>
                  </a:cubicBezTo>
                  <a:cubicBezTo>
                    <a:pt x="855980" y="157480"/>
                    <a:pt x="849630" y="158750"/>
                    <a:pt x="844550" y="161290"/>
                  </a:cubicBezTo>
                  <a:cubicBezTo>
                    <a:pt x="836930" y="163830"/>
                    <a:pt x="829310" y="166370"/>
                    <a:pt x="825500" y="173990"/>
                  </a:cubicBezTo>
                  <a:cubicBezTo>
                    <a:pt x="825500" y="175260"/>
                    <a:pt x="822960" y="175260"/>
                    <a:pt x="822960" y="175260"/>
                  </a:cubicBezTo>
                  <a:cubicBezTo>
                    <a:pt x="819150" y="176530"/>
                    <a:pt x="814070" y="177800"/>
                    <a:pt x="810260" y="179070"/>
                  </a:cubicBezTo>
                  <a:cubicBezTo>
                    <a:pt x="808990" y="180340"/>
                    <a:pt x="807720" y="179070"/>
                    <a:pt x="807720" y="177800"/>
                  </a:cubicBezTo>
                  <a:cubicBezTo>
                    <a:pt x="806450" y="172720"/>
                    <a:pt x="806450" y="166370"/>
                    <a:pt x="798830" y="163830"/>
                  </a:cubicBezTo>
                  <a:lnTo>
                    <a:pt x="797560" y="162560"/>
                  </a:lnTo>
                  <a:cubicBezTo>
                    <a:pt x="797560" y="156210"/>
                    <a:pt x="792480" y="153670"/>
                    <a:pt x="787400" y="151130"/>
                  </a:cubicBezTo>
                  <a:cubicBezTo>
                    <a:pt x="782320" y="148590"/>
                    <a:pt x="778510" y="147320"/>
                    <a:pt x="774700" y="142240"/>
                  </a:cubicBezTo>
                  <a:cubicBezTo>
                    <a:pt x="772160" y="138430"/>
                    <a:pt x="767080" y="135890"/>
                    <a:pt x="763270" y="132080"/>
                  </a:cubicBezTo>
                  <a:cubicBezTo>
                    <a:pt x="759460" y="129540"/>
                    <a:pt x="754380" y="128270"/>
                    <a:pt x="751840" y="123190"/>
                  </a:cubicBezTo>
                  <a:cubicBezTo>
                    <a:pt x="750570" y="120650"/>
                    <a:pt x="748030" y="119380"/>
                    <a:pt x="745490" y="116840"/>
                  </a:cubicBezTo>
                  <a:cubicBezTo>
                    <a:pt x="746760" y="116840"/>
                    <a:pt x="744220" y="116840"/>
                    <a:pt x="742950" y="115570"/>
                  </a:cubicBezTo>
                  <a:cubicBezTo>
                    <a:pt x="741680" y="114300"/>
                    <a:pt x="740410" y="114300"/>
                    <a:pt x="739140" y="113030"/>
                  </a:cubicBezTo>
                  <a:cubicBezTo>
                    <a:pt x="737870" y="110490"/>
                    <a:pt x="736600" y="107950"/>
                    <a:pt x="732790" y="107950"/>
                  </a:cubicBezTo>
                  <a:cubicBezTo>
                    <a:pt x="731520" y="107950"/>
                    <a:pt x="730250" y="106680"/>
                    <a:pt x="728980" y="105410"/>
                  </a:cubicBezTo>
                  <a:cubicBezTo>
                    <a:pt x="727710" y="105410"/>
                    <a:pt x="726440" y="104140"/>
                    <a:pt x="723900" y="104140"/>
                  </a:cubicBezTo>
                  <a:lnTo>
                    <a:pt x="708660" y="96520"/>
                  </a:lnTo>
                  <a:cubicBezTo>
                    <a:pt x="704850" y="93980"/>
                    <a:pt x="701040" y="90170"/>
                    <a:pt x="695960" y="88900"/>
                  </a:cubicBezTo>
                  <a:cubicBezTo>
                    <a:pt x="688340" y="86360"/>
                    <a:pt x="681990" y="82550"/>
                    <a:pt x="676910" y="76200"/>
                  </a:cubicBezTo>
                  <a:cubicBezTo>
                    <a:pt x="671830" y="69850"/>
                    <a:pt x="665480" y="66040"/>
                    <a:pt x="657860" y="62230"/>
                  </a:cubicBezTo>
                  <a:cubicBezTo>
                    <a:pt x="654050" y="59690"/>
                    <a:pt x="650240" y="58420"/>
                    <a:pt x="647700" y="57150"/>
                  </a:cubicBezTo>
                  <a:cubicBezTo>
                    <a:pt x="642620" y="53340"/>
                    <a:pt x="636270" y="50800"/>
                    <a:pt x="629920" y="48260"/>
                  </a:cubicBezTo>
                  <a:cubicBezTo>
                    <a:pt x="632460" y="44450"/>
                    <a:pt x="631190" y="44450"/>
                    <a:pt x="628650" y="43180"/>
                  </a:cubicBezTo>
                  <a:cubicBezTo>
                    <a:pt x="626110" y="41910"/>
                    <a:pt x="623570" y="41910"/>
                    <a:pt x="622300" y="40640"/>
                  </a:cubicBezTo>
                  <a:cubicBezTo>
                    <a:pt x="621030" y="36830"/>
                    <a:pt x="617220" y="36830"/>
                    <a:pt x="614680" y="34290"/>
                  </a:cubicBezTo>
                  <a:cubicBezTo>
                    <a:pt x="610870" y="30480"/>
                    <a:pt x="605790" y="26670"/>
                    <a:pt x="601980" y="22860"/>
                  </a:cubicBezTo>
                  <a:cubicBezTo>
                    <a:pt x="600710" y="21590"/>
                    <a:pt x="599440" y="20320"/>
                    <a:pt x="598170" y="20320"/>
                  </a:cubicBezTo>
                  <a:cubicBezTo>
                    <a:pt x="588010" y="19050"/>
                    <a:pt x="580390" y="12700"/>
                    <a:pt x="571500" y="8890"/>
                  </a:cubicBezTo>
                  <a:cubicBezTo>
                    <a:pt x="570230" y="7620"/>
                    <a:pt x="567690" y="6350"/>
                    <a:pt x="566420" y="6350"/>
                  </a:cubicBezTo>
                  <a:cubicBezTo>
                    <a:pt x="561340" y="6350"/>
                    <a:pt x="556260" y="7620"/>
                    <a:pt x="549910" y="7620"/>
                  </a:cubicBezTo>
                  <a:cubicBezTo>
                    <a:pt x="544830" y="7620"/>
                    <a:pt x="538480" y="6350"/>
                    <a:pt x="533400" y="5080"/>
                  </a:cubicBezTo>
                  <a:cubicBezTo>
                    <a:pt x="528320" y="3810"/>
                    <a:pt x="523240" y="3810"/>
                    <a:pt x="518160" y="1270"/>
                  </a:cubicBezTo>
                  <a:cubicBezTo>
                    <a:pt x="513080" y="0"/>
                    <a:pt x="509270" y="2540"/>
                    <a:pt x="505460" y="1270"/>
                  </a:cubicBezTo>
                  <a:cubicBezTo>
                    <a:pt x="502920" y="2540"/>
                    <a:pt x="496570" y="5080"/>
                    <a:pt x="492760" y="7620"/>
                  </a:cubicBezTo>
                  <a:cubicBezTo>
                    <a:pt x="487680" y="10160"/>
                    <a:pt x="482600" y="13970"/>
                    <a:pt x="477520" y="17780"/>
                  </a:cubicBezTo>
                  <a:cubicBezTo>
                    <a:pt x="471170" y="21590"/>
                    <a:pt x="463550" y="25400"/>
                    <a:pt x="455930" y="29210"/>
                  </a:cubicBezTo>
                  <a:cubicBezTo>
                    <a:pt x="454660" y="30480"/>
                    <a:pt x="452120" y="30480"/>
                    <a:pt x="449580" y="29210"/>
                  </a:cubicBezTo>
                  <a:cubicBezTo>
                    <a:pt x="447040" y="27940"/>
                    <a:pt x="444500" y="29210"/>
                    <a:pt x="441960" y="30480"/>
                  </a:cubicBezTo>
                  <a:cubicBezTo>
                    <a:pt x="438150" y="33020"/>
                    <a:pt x="433070" y="34290"/>
                    <a:pt x="429260" y="36830"/>
                  </a:cubicBezTo>
                  <a:cubicBezTo>
                    <a:pt x="422910" y="41910"/>
                    <a:pt x="416560" y="48260"/>
                    <a:pt x="407670" y="49530"/>
                  </a:cubicBezTo>
                  <a:cubicBezTo>
                    <a:pt x="402590" y="49530"/>
                    <a:pt x="397510" y="53340"/>
                    <a:pt x="392430" y="53340"/>
                  </a:cubicBezTo>
                  <a:cubicBezTo>
                    <a:pt x="388620" y="53340"/>
                    <a:pt x="386080" y="53340"/>
                    <a:pt x="382270" y="54610"/>
                  </a:cubicBezTo>
                  <a:cubicBezTo>
                    <a:pt x="377190" y="55880"/>
                    <a:pt x="372110" y="58420"/>
                    <a:pt x="365760" y="58420"/>
                  </a:cubicBezTo>
                  <a:cubicBezTo>
                    <a:pt x="358140" y="58420"/>
                    <a:pt x="351790" y="62230"/>
                    <a:pt x="344170" y="64770"/>
                  </a:cubicBezTo>
                  <a:cubicBezTo>
                    <a:pt x="336550" y="68580"/>
                    <a:pt x="330200" y="72390"/>
                    <a:pt x="322580" y="76200"/>
                  </a:cubicBezTo>
                  <a:cubicBezTo>
                    <a:pt x="317500" y="78740"/>
                    <a:pt x="312420" y="78740"/>
                    <a:pt x="306070" y="77470"/>
                  </a:cubicBezTo>
                  <a:cubicBezTo>
                    <a:pt x="302260" y="77470"/>
                    <a:pt x="299720" y="76200"/>
                    <a:pt x="297180" y="78740"/>
                  </a:cubicBezTo>
                  <a:lnTo>
                    <a:pt x="285750" y="86360"/>
                  </a:lnTo>
                  <a:cubicBezTo>
                    <a:pt x="280670" y="90170"/>
                    <a:pt x="276860" y="95250"/>
                    <a:pt x="273050" y="99060"/>
                  </a:cubicBezTo>
                  <a:cubicBezTo>
                    <a:pt x="267970" y="105410"/>
                    <a:pt x="265430" y="113030"/>
                    <a:pt x="257810" y="116840"/>
                  </a:cubicBezTo>
                  <a:cubicBezTo>
                    <a:pt x="256540" y="118110"/>
                    <a:pt x="255270" y="120650"/>
                    <a:pt x="254000" y="123190"/>
                  </a:cubicBezTo>
                  <a:cubicBezTo>
                    <a:pt x="252730" y="124460"/>
                    <a:pt x="252730" y="125730"/>
                    <a:pt x="251460" y="127000"/>
                  </a:cubicBezTo>
                  <a:cubicBezTo>
                    <a:pt x="247650" y="130810"/>
                    <a:pt x="243840" y="134620"/>
                    <a:pt x="241300" y="139700"/>
                  </a:cubicBezTo>
                  <a:cubicBezTo>
                    <a:pt x="238760" y="144780"/>
                    <a:pt x="232410" y="146050"/>
                    <a:pt x="229870" y="149860"/>
                  </a:cubicBezTo>
                  <a:cubicBezTo>
                    <a:pt x="226060" y="154940"/>
                    <a:pt x="218440" y="157480"/>
                    <a:pt x="213360" y="160020"/>
                  </a:cubicBezTo>
                  <a:cubicBezTo>
                    <a:pt x="205740" y="163830"/>
                    <a:pt x="199390" y="168910"/>
                    <a:pt x="195580" y="176530"/>
                  </a:cubicBezTo>
                  <a:cubicBezTo>
                    <a:pt x="195580" y="177800"/>
                    <a:pt x="195580" y="177800"/>
                    <a:pt x="194310" y="179070"/>
                  </a:cubicBezTo>
                  <a:cubicBezTo>
                    <a:pt x="185420" y="184150"/>
                    <a:pt x="176530" y="187960"/>
                    <a:pt x="167640" y="193040"/>
                  </a:cubicBezTo>
                  <a:cubicBezTo>
                    <a:pt x="161290" y="196850"/>
                    <a:pt x="153670" y="196850"/>
                    <a:pt x="147320" y="201930"/>
                  </a:cubicBezTo>
                  <a:cubicBezTo>
                    <a:pt x="144780" y="204470"/>
                    <a:pt x="140970" y="205740"/>
                    <a:pt x="137160" y="207010"/>
                  </a:cubicBezTo>
                  <a:cubicBezTo>
                    <a:pt x="129540" y="210820"/>
                    <a:pt x="121920" y="212090"/>
                    <a:pt x="116840" y="218440"/>
                  </a:cubicBezTo>
                  <a:cubicBezTo>
                    <a:pt x="110490" y="226060"/>
                    <a:pt x="101600" y="228600"/>
                    <a:pt x="95250" y="233680"/>
                  </a:cubicBezTo>
                  <a:cubicBezTo>
                    <a:pt x="86360" y="240030"/>
                    <a:pt x="77470" y="246380"/>
                    <a:pt x="68580" y="254000"/>
                  </a:cubicBezTo>
                  <a:cubicBezTo>
                    <a:pt x="63500" y="256540"/>
                    <a:pt x="58420" y="257810"/>
                    <a:pt x="53340" y="255270"/>
                  </a:cubicBezTo>
                  <a:cubicBezTo>
                    <a:pt x="50800" y="254000"/>
                    <a:pt x="48260" y="252730"/>
                    <a:pt x="46990" y="254000"/>
                  </a:cubicBezTo>
                  <a:cubicBezTo>
                    <a:pt x="41910" y="257810"/>
                    <a:pt x="35560" y="259080"/>
                    <a:pt x="29210" y="260350"/>
                  </a:cubicBezTo>
                  <a:cubicBezTo>
                    <a:pt x="27940" y="260350"/>
                    <a:pt x="26670" y="261620"/>
                    <a:pt x="25400" y="261620"/>
                  </a:cubicBezTo>
                  <a:cubicBezTo>
                    <a:pt x="22860" y="407670"/>
                    <a:pt x="16510" y="554990"/>
                    <a:pt x="10160" y="701040"/>
                  </a:cubicBezTo>
                  <a:cubicBezTo>
                    <a:pt x="3810" y="858520"/>
                    <a:pt x="13970" y="995680"/>
                    <a:pt x="12700" y="1153160"/>
                  </a:cubicBezTo>
                  <a:cubicBezTo>
                    <a:pt x="11430" y="1311910"/>
                    <a:pt x="0" y="1487170"/>
                    <a:pt x="13970" y="1644650"/>
                  </a:cubicBezTo>
                  <a:cubicBezTo>
                    <a:pt x="26670" y="1800860"/>
                    <a:pt x="41910" y="1957070"/>
                    <a:pt x="54610" y="2113280"/>
                  </a:cubicBezTo>
                  <a:lnTo>
                    <a:pt x="55880" y="2113280"/>
                  </a:lnTo>
                  <a:cubicBezTo>
                    <a:pt x="60960" y="2112010"/>
                    <a:pt x="66040" y="2112010"/>
                    <a:pt x="72390" y="2112010"/>
                  </a:cubicBezTo>
                  <a:cubicBezTo>
                    <a:pt x="80010" y="2110740"/>
                    <a:pt x="86360" y="2108200"/>
                    <a:pt x="93980" y="2108200"/>
                  </a:cubicBezTo>
                  <a:cubicBezTo>
                    <a:pt x="102870" y="2108200"/>
                    <a:pt x="111760" y="2109470"/>
                    <a:pt x="120650" y="2109470"/>
                  </a:cubicBezTo>
                  <a:cubicBezTo>
                    <a:pt x="129540" y="2109470"/>
                    <a:pt x="138430" y="2110740"/>
                    <a:pt x="146050" y="2112010"/>
                  </a:cubicBezTo>
                  <a:cubicBezTo>
                    <a:pt x="153670" y="2113280"/>
                    <a:pt x="160020" y="2113280"/>
                    <a:pt x="166370" y="2109470"/>
                  </a:cubicBezTo>
                  <a:lnTo>
                    <a:pt x="167640" y="2109470"/>
                  </a:lnTo>
                  <a:cubicBezTo>
                    <a:pt x="175260" y="2108200"/>
                    <a:pt x="182880" y="2106930"/>
                    <a:pt x="191770" y="2105660"/>
                  </a:cubicBezTo>
                  <a:cubicBezTo>
                    <a:pt x="194310" y="2105660"/>
                    <a:pt x="198120" y="2105660"/>
                    <a:pt x="199390" y="2106930"/>
                  </a:cubicBezTo>
                  <a:cubicBezTo>
                    <a:pt x="204470" y="2112010"/>
                    <a:pt x="209550" y="2110740"/>
                    <a:pt x="215900" y="2109470"/>
                  </a:cubicBezTo>
                  <a:cubicBezTo>
                    <a:pt x="222250" y="2108200"/>
                    <a:pt x="226060" y="2109470"/>
                    <a:pt x="231140" y="2112010"/>
                  </a:cubicBezTo>
                  <a:cubicBezTo>
                    <a:pt x="233680" y="2113280"/>
                    <a:pt x="236220" y="2113280"/>
                    <a:pt x="238760" y="2113280"/>
                  </a:cubicBezTo>
                  <a:lnTo>
                    <a:pt x="255270" y="2113280"/>
                  </a:lnTo>
                  <a:cubicBezTo>
                    <a:pt x="259080" y="2113280"/>
                    <a:pt x="262890" y="2115820"/>
                    <a:pt x="266700" y="2115820"/>
                  </a:cubicBezTo>
                  <a:cubicBezTo>
                    <a:pt x="271780" y="2117090"/>
                    <a:pt x="278130" y="2117090"/>
                    <a:pt x="283210" y="2117090"/>
                  </a:cubicBezTo>
                  <a:cubicBezTo>
                    <a:pt x="285750" y="2117090"/>
                    <a:pt x="288290" y="2119630"/>
                    <a:pt x="289560" y="2120900"/>
                  </a:cubicBezTo>
                  <a:cubicBezTo>
                    <a:pt x="300990" y="2124710"/>
                    <a:pt x="311150" y="2122170"/>
                    <a:pt x="322580" y="2122170"/>
                  </a:cubicBezTo>
                  <a:cubicBezTo>
                    <a:pt x="325120" y="2122170"/>
                    <a:pt x="327660" y="2119630"/>
                    <a:pt x="330200" y="2119630"/>
                  </a:cubicBezTo>
                  <a:cubicBezTo>
                    <a:pt x="339090" y="2118360"/>
                    <a:pt x="346710" y="2119630"/>
                    <a:pt x="354330" y="2123440"/>
                  </a:cubicBezTo>
                  <a:cubicBezTo>
                    <a:pt x="358140" y="2124710"/>
                    <a:pt x="363220" y="2124710"/>
                    <a:pt x="368300" y="2124710"/>
                  </a:cubicBezTo>
                  <a:lnTo>
                    <a:pt x="372110" y="2124710"/>
                  </a:lnTo>
                  <a:cubicBezTo>
                    <a:pt x="377190" y="2125980"/>
                    <a:pt x="381000" y="2128520"/>
                    <a:pt x="386080" y="2127250"/>
                  </a:cubicBezTo>
                  <a:cubicBezTo>
                    <a:pt x="392430" y="2125980"/>
                    <a:pt x="398780" y="2125980"/>
                    <a:pt x="406400" y="2124710"/>
                  </a:cubicBezTo>
                  <a:cubicBezTo>
                    <a:pt x="412750" y="2123440"/>
                    <a:pt x="419100" y="2124710"/>
                    <a:pt x="425450" y="2125980"/>
                  </a:cubicBezTo>
                  <a:cubicBezTo>
                    <a:pt x="426720" y="2125980"/>
                    <a:pt x="427990" y="2127250"/>
                    <a:pt x="429260" y="2125980"/>
                  </a:cubicBezTo>
                  <a:cubicBezTo>
                    <a:pt x="435610" y="2124710"/>
                    <a:pt x="440690" y="2122170"/>
                    <a:pt x="447040" y="2123440"/>
                  </a:cubicBezTo>
                  <a:cubicBezTo>
                    <a:pt x="452120" y="2124710"/>
                    <a:pt x="455930" y="2125980"/>
                    <a:pt x="461010" y="2127250"/>
                  </a:cubicBezTo>
                  <a:cubicBezTo>
                    <a:pt x="466090" y="2128520"/>
                    <a:pt x="469900" y="2129790"/>
                    <a:pt x="474980" y="2131060"/>
                  </a:cubicBezTo>
                  <a:cubicBezTo>
                    <a:pt x="481330" y="2132330"/>
                    <a:pt x="487680" y="2132330"/>
                    <a:pt x="492760" y="2133600"/>
                  </a:cubicBezTo>
                  <a:cubicBezTo>
                    <a:pt x="499110" y="2134870"/>
                    <a:pt x="502920" y="2139950"/>
                    <a:pt x="509270" y="2139950"/>
                  </a:cubicBezTo>
                  <a:cubicBezTo>
                    <a:pt x="515620" y="2139950"/>
                    <a:pt x="520700" y="2143760"/>
                    <a:pt x="527050" y="2146300"/>
                  </a:cubicBezTo>
                  <a:cubicBezTo>
                    <a:pt x="529590" y="2147570"/>
                    <a:pt x="532130" y="2147570"/>
                    <a:pt x="535940" y="2148840"/>
                  </a:cubicBezTo>
                  <a:cubicBezTo>
                    <a:pt x="543560" y="2150110"/>
                    <a:pt x="549910" y="2150110"/>
                    <a:pt x="557530" y="2151380"/>
                  </a:cubicBezTo>
                  <a:cubicBezTo>
                    <a:pt x="563880" y="2152650"/>
                    <a:pt x="570230" y="2155190"/>
                    <a:pt x="576580" y="2153920"/>
                  </a:cubicBezTo>
                  <a:cubicBezTo>
                    <a:pt x="586740" y="2152650"/>
                    <a:pt x="594360" y="2155190"/>
                    <a:pt x="603250" y="2157730"/>
                  </a:cubicBezTo>
                  <a:cubicBezTo>
                    <a:pt x="609600" y="2159000"/>
                    <a:pt x="614680" y="2162810"/>
                    <a:pt x="621030" y="2162810"/>
                  </a:cubicBezTo>
                  <a:cubicBezTo>
                    <a:pt x="628650" y="2164080"/>
                    <a:pt x="636270" y="2165350"/>
                    <a:pt x="641350" y="2170430"/>
                  </a:cubicBezTo>
                  <a:cubicBezTo>
                    <a:pt x="642620" y="2169160"/>
                    <a:pt x="643890" y="2169160"/>
                    <a:pt x="643890" y="2169160"/>
                  </a:cubicBezTo>
                  <a:cubicBezTo>
                    <a:pt x="647700" y="2170430"/>
                    <a:pt x="652780" y="2170430"/>
                    <a:pt x="656590" y="2171700"/>
                  </a:cubicBezTo>
                  <a:cubicBezTo>
                    <a:pt x="664210" y="2172970"/>
                    <a:pt x="670560" y="2175510"/>
                    <a:pt x="676910" y="2176780"/>
                  </a:cubicBezTo>
                  <a:cubicBezTo>
                    <a:pt x="680720" y="2178050"/>
                    <a:pt x="684530" y="2178050"/>
                    <a:pt x="687070" y="2180590"/>
                  </a:cubicBezTo>
                  <a:cubicBezTo>
                    <a:pt x="690880" y="2183130"/>
                    <a:pt x="694690" y="2184400"/>
                    <a:pt x="698500" y="2183130"/>
                  </a:cubicBezTo>
                  <a:cubicBezTo>
                    <a:pt x="702310" y="2183130"/>
                    <a:pt x="704850" y="2181860"/>
                    <a:pt x="708660" y="2183130"/>
                  </a:cubicBezTo>
                  <a:cubicBezTo>
                    <a:pt x="716280" y="2184400"/>
                    <a:pt x="722630" y="2188210"/>
                    <a:pt x="730250" y="2189480"/>
                  </a:cubicBezTo>
                  <a:cubicBezTo>
                    <a:pt x="732790" y="2190750"/>
                    <a:pt x="736600" y="2190750"/>
                    <a:pt x="740410" y="2189480"/>
                  </a:cubicBezTo>
                  <a:cubicBezTo>
                    <a:pt x="750570" y="2186940"/>
                    <a:pt x="760730" y="2186940"/>
                    <a:pt x="770890" y="2189480"/>
                  </a:cubicBezTo>
                  <a:cubicBezTo>
                    <a:pt x="777240" y="2190750"/>
                    <a:pt x="784860" y="2194560"/>
                    <a:pt x="791210" y="2192020"/>
                  </a:cubicBezTo>
                  <a:cubicBezTo>
                    <a:pt x="796290" y="2190750"/>
                    <a:pt x="800100" y="2190750"/>
                    <a:pt x="803910" y="2190750"/>
                  </a:cubicBezTo>
                  <a:cubicBezTo>
                    <a:pt x="806450" y="2190750"/>
                    <a:pt x="808990" y="2192020"/>
                    <a:pt x="810260" y="2190750"/>
                  </a:cubicBezTo>
                  <a:cubicBezTo>
                    <a:pt x="816610" y="2184400"/>
                    <a:pt x="824230" y="2186940"/>
                    <a:pt x="831850" y="2186940"/>
                  </a:cubicBezTo>
                  <a:cubicBezTo>
                    <a:pt x="836930" y="2188210"/>
                    <a:pt x="843280" y="2188210"/>
                    <a:pt x="848360" y="2185670"/>
                  </a:cubicBezTo>
                  <a:lnTo>
                    <a:pt x="850900" y="2185670"/>
                  </a:lnTo>
                  <a:cubicBezTo>
                    <a:pt x="858520" y="2185670"/>
                    <a:pt x="866140" y="2186940"/>
                    <a:pt x="873760" y="2186940"/>
                  </a:cubicBezTo>
                  <a:lnTo>
                    <a:pt x="876300" y="2186940"/>
                  </a:lnTo>
                  <a:cubicBezTo>
                    <a:pt x="881380" y="2185670"/>
                    <a:pt x="885190" y="2183130"/>
                    <a:pt x="890270" y="2181860"/>
                  </a:cubicBezTo>
                  <a:cubicBezTo>
                    <a:pt x="897890" y="2179320"/>
                    <a:pt x="905510" y="2178050"/>
                    <a:pt x="913130" y="2176780"/>
                  </a:cubicBezTo>
                  <a:cubicBezTo>
                    <a:pt x="919480" y="2175510"/>
                    <a:pt x="924560" y="2176780"/>
                    <a:pt x="930910" y="2175510"/>
                  </a:cubicBezTo>
                  <a:cubicBezTo>
                    <a:pt x="932180" y="2175510"/>
                    <a:pt x="933450" y="2175510"/>
                    <a:pt x="934720" y="2174240"/>
                  </a:cubicBezTo>
                  <a:cubicBezTo>
                    <a:pt x="938530" y="2171700"/>
                    <a:pt x="944880" y="2174240"/>
                    <a:pt x="946150" y="2169160"/>
                  </a:cubicBezTo>
                  <a:lnTo>
                    <a:pt x="947420" y="2169160"/>
                  </a:lnTo>
                  <a:cubicBezTo>
                    <a:pt x="949960" y="2169160"/>
                    <a:pt x="953770" y="2169160"/>
                    <a:pt x="956310" y="2166620"/>
                  </a:cubicBezTo>
                  <a:cubicBezTo>
                    <a:pt x="961390" y="2162810"/>
                    <a:pt x="965200" y="2164080"/>
                    <a:pt x="970280" y="2165350"/>
                  </a:cubicBezTo>
                  <a:cubicBezTo>
                    <a:pt x="976630" y="2166620"/>
                    <a:pt x="982980" y="2167890"/>
                    <a:pt x="988060" y="2166620"/>
                  </a:cubicBezTo>
                  <a:cubicBezTo>
                    <a:pt x="994410" y="2165350"/>
                    <a:pt x="1002030" y="2162810"/>
                    <a:pt x="1008380" y="2161540"/>
                  </a:cubicBezTo>
                  <a:cubicBezTo>
                    <a:pt x="1009650" y="2161540"/>
                    <a:pt x="1010920" y="2160270"/>
                    <a:pt x="1012190" y="2159000"/>
                  </a:cubicBezTo>
                  <a:cubicBezTo>
                    <a:pt x="1016000" y="2156460"/>
                    <a:pt x="1018540" y="2152650"/>
                    <a:pt x="1022350" y="2150110"/>
                  </a:cubicBezTo>
                  <a:cubicBezTo>
                    <a:pt x="1022350" y="2150110"/>
                    <a:pt x="1023620" y="2148840"/>
                    <a:pt x="1024890" y="2148840"/>
                  </a:cubicBezTo>
                  <a:cubicBezTo>
                    <a:pt x="1031240" y="2151380"/>
                    <a:pt x="1033780" y="2145030"/>
                    <a:pt x="1037590" y="2142490"/>
                  </a:cubicBezTo>
                  <a:cubicBezTo>
                    <a:pt x="1042670" y="2139950"/>
                    <a:pt x="1045210" y="2132330"/>
                    <a:pt x="1052830" y="2133600"/>
                  </a:cubicBezTo>
                  <a:lnTo>
                    <a:pt x="1054100" y="2133600"/>
                  </a:lnTo>
                  <a:cubicBezTo>
                    <a:pt x="1059180" y="2131060"/>
                    <a:pt x="1064260" y="2127250"/>
                    <a:pt x="1068070" y="2124710"/>
                  </a:cubicBezTo>
                  <a:cubicBezTo>
                    <a:pt x="1069340" y="2123440"/>
                    <a:pt x="1070610" y="2122170"/>
                    <a:pt x="1070610" y="2120900"/>
                  </a:cubicBezTo>
                  <a:cubicBezTo>
                    <a:pt x="1071880" y="2119630"/>
                    <a:pt x="1073150" y="2117090"/>
                    <a:pt x="1075690" y="2115820"/>
                  </a:cubicBezTo>
                  <a:cubicBezTo>
                    <a:pt x="1084580" y="2109470"/>
                    <a:pt x="1093470" y="2104390"/>
                    <a:pt x="1102360" y="2098040"/>
                  </a:cubicBezTo>
                  <a:cubicBezTo>
                    <a:pt x="1106170" y="2095500"/>
                    <a:pt x="1112520" y="2092960"/>
                    <a:pt x="1112520" y="2085340"/>
                  </a:cubicBezTo>
                  <a:cubicBezTo>
                    <a:pt x="1112520" y="2077720"/>
                    <a:pt x="1120140" y="2075180"/>
                    <a:pt x="1125220" y="2072640"/>
                  </a:cubicBezTo>
                  <a:cubicBezTo>
                    <a:pt x="1129030" y="2070100"/>
                    <a:pt x="1134110" y="2070100"/>
                    <a:pt x="1139190" y="2068830"/>
                  </a:cubicBezTo>
                  <a:cubicBezTo>
                    <a:pt x="1141730" y="2068830"/>
                    <a:pt x="1143000" y="2067560"/>
                    <a:pt x="1145540" y="2067560"/>
                  </a:cubicBezTo>
                  <a:cubicBezTo>
                    <a:pt x="1148080" y="2067560"/>
                    <a:pt x="1150620" y="2067560"/>
                    <a:pt x="1151890" y="2065020"/>
                  </a:cubicBezTo>
                  <a:cubicBezTo>
                    <a:pt x="1153160" y="2063750"/>
                    <a:pt x="1154430" y="2063750"/>
                    <a:pt x="1155700" y="2062480"/>
                  </a:cubicBezTo>
                  <a:cubicBezTo>
                    <a:pt x="1158240" y="2061210"/>
                    <a:pt x="1160780" y="2059940"/>
                    <a:pt x="1162050" y="2058670"/>
                  </a:cubicBezTo>
                  <a:lnTo>
                    <a:pt x="1169670" y="2058670"/>
                  </a:lnTo>
                  <a:cubicBezTo>
                    <a:pt x="1174750" y="2061210"/>
                    <a:pt x="1178560" y="2063750"/>
                    <a:pt x="1182370" y="2065020"/>
                  </a:cubicBezTo>
                  <a:cubicBezTo>
                    <a:pt x="1182370" y="2065020"/>
                    <a:pt x="1183640" y="2063750"/>
                    <a:pt x="1184910" y="2063750"/>
                  </a:cubicBezTo>
                  <a:cubicBezTo>
                    <a:pt x="1182370" y="2062480"/>
                    <a:pt x="1181100" y="2061210"/>
                    <a:pt x="1178560" y="2059940"/>
                  </a:cubicBezTo>
                  <a:cubicBezTo>
                    <a:pt x="1178560" y="2057400"/>
                    <a:pt x="1178560" y="2056130"/>
                    <a:pt x="1179830" y="2053590"/>
                  </a:cubicBezTo>
                  <a:cubicBezTo>
                    <a:pt x="1182370" y="2054860"/>
                    <a:pt x="1186180" y="2056130"/>
                    <a:pt x="1184910" y="2051050"/>
                  </a:cubicBezTo>
                  <a:lnTo>
                    <a:pt x="1186180" y="2049780"/>
                  </a:lnTo>
                  <a:cubicBezTo>
                    <a:pt x="1188720" y="2047240"/>
                    <a:pt x="1191260" y="2044700"/>
                    <a:pt x="1195070" y="2045970"/>
                  </a:cubicBezTo>
                  <a:cubicBezTo>
                    <a:pt x="1195070" y="2045970"/>
                    <a:pt x="1196340" y="2044700"/>
                    <a:pt x="1197610" y="2044700"/>
                  </a:cubicBezTo>
                  <a:lnTo>
                    <a:pt x="1205230" y="2048510"/>
                  </a:lnTo>
                  <a:cubicBezTo>
                    <a:pt x="1205230" y="2047240"/>
                    <a:pt x="1205230" y="2045970"/>
                    <a:pt x="1203960" y="2045970"/>
                  </a:cubicBezTo>
                  <a:lnTo>
                    <a:pt x="1205230" y="2045970"/>
                  </a:lnTo>
                  <a:cubicBezTo>
                    <a:pt x="1206500" y="2047240"/>
                    <a:pt x="1207770" y="2047240"/>
                    <a:pt x="1210310" y="2048510"/>
                  </a:cubicBezTo>
                  <a:cubicBezTo>
                    <a:pt x="1210310" y="2045970"/>
                    <a:pt x="1216660" y="2042160"/>
                    <a:pt x="1217930" y="2043430"/>
                  </a:cubicBezTo>
                  <a:lnTo>
                    <a:pt x="1219200" y="2043430"/>
                  </a:lnTo>
                  <a:cubicBezTo>
                    <a:pt x="1220470" y="2047240"/>
                    <a:pt x="1223010" y="2049780"/>
                    <a:pt x="1224280" y="2053590"/>
                  </a:cubicBezTo>
                  <a:cubicBezTo>
                    <a:pt x="1226820" y="2052320"/>
                    <a:pt x="1229360" y="2049780"/>
                    <a:pt x="1231900" y="2048510"/>
                  </a:cubicBezTo>
                  <a:cubicBezTo>
                    <a:pt x="1233170" y="2051050"/>
                    <a:pt x="1233170" y="2053590"/>
                    <a:pt x="1234440" y="2057400"/>
                  </a:cubicBezTo>
                  <a:cubicBezTo>
                    <a:pt x="1236980" y="2054860"/>
                    <a:pt x="1238250" y="2053590"/>
                    <a:pt x="1238250" y="2052320"/>
                  </a:cubicBezTo>
                  <a:cubicBezTo>
                    <a:pt x="1242060" y="2053590"/>
                    <a:pt x="1245870" y="2053590"/>
                    <a:pt x="1248410" y="2054860"/>
                  </a:cubicBezTo>
                  <a:cubicBezTo>
                    <a:pt x="1252220" y="2057400"/>
                    <a:pt x="1256030" y="2057400"/>
                    <a:pt x="1259840" y="2056130"/>
                  </a:cubicBezTo>
                  <a:cubicBezTo>
                    <a:pt x="1262380" y="2054860"/>
                    <a:pt x="1263650" y="2053590"/>
                    <a:pt x="1266190" y="2052320"/>
                  </a:cubicBezTo>
                  <a:cubicBezTo>
                    <a:pt x="1267460" y="2054860"/>
                    <a:pt x="1268730" y="2056130"/>
                    <a:pt x="1271270" y="2057400"/>
                  </a:cubicBezTo>
                  <a:cubicBezTo>
                    <a:pt x="1270000" y="2057400"/>
                    <a:pt x="1268730" y="2058670"/>
                    <a:pt x="1267460" y="2058670"/>
                  </a:cubicBezTo>
                  <a:cubicBezTo>
                    <a:pt x="1264920" y="2059940"/>
                    <a:pt x="1263650" y="2061210"/>
                    <a:pt x="1262380" y="2063750"/>
                  </a:cubicBezTo>
                  <a:cubicBezTo>
                    <a:pt x="1261110" y="2066290"/>
                    <a:pt x="1261110" y="2068830"/>
                    <a:pt x="1258570" y="2070100"/>
                  </a:cubicBezTo>
                  <a:cubicBezTo>
                    <a:pt x="1256030" y="2071370"/>
                    <a:pt x="1256030" y="2068830"/>
                    <a:pt x="1253490" y="2068830"/>
                  </a:cubicBezTo>
                  <a:cubicBezTo>
                    <a:pt x="1256030" y="2067560"/>
                    <a:pt x="1257300" y="2067560"/>
                    <a:pt x="1258570" y="2067560"/>
                  </a:cubicBezTo>
                  <a:lnTo>
                    <a:pt x="1258570" y="2065020"/>
                  </a:lnTo>
                  <a:cubicBezTo>
                    <a:pt x="1250950" y="2067560"/>
                    <a:pt x="1243330" y="2063750"/>
                    <a:pt x="1234440" y="2065020"/>
                  </a:cubicBezTo>
                  <a:cubicBezTo>
                    <a:pt x="1239520" y="2067560"/>
                    <a:pt x="1244600" y="2068830"/>
                    <a:pt x="1249680" y="2070100"/>
                  </a:cubicBezTo>
                  <a:lnTo>
                    <a:pt x="1247140" y="2072640"/>
                  </a:lnTo>
                  <a:cubicBezTo>
                    <a:pt x="1249680" y="2073910"/>
                    <a:pt x="1252220" y="2073910"/>
                    <a:pt x="1254760" y="2073910"/>
                  </a:cubicBezTo>
                  <a:lnTo>
                    <a:pt x="1254760" y="2075180"/>
                  </a:lnTo>
                  <a:cubicBezTo>
                    <a:pt x="1252220" y="2075180"/>
                    <a:pt x="1250950" y="2076450"/>
                    <a:pt x="1248410" y="2076450"/>
                  </a:cubicBezTo>
                  <a:lnTo>
                    <a:pt x="1248410" y="2077720"/>
                  </a:lnTo>
                  <a:lnTo>
                    <a:pt x="1259840" y="2077720"/>
                  </a:lnTo>
                  <a:cubicBezTo>
                    <a:pt x="1262380" y="2071370"/>
                    <a:pt x="1270000" y="2073910"/>
                    <a:pt x="1273810" y="2070100"/>
                  </a:cubicBezTo>
                  <a:lnTo>
                    <a:pt x="1276350" y="2070100"/>
                  </a:lnTo>
                  <a:lnTo>
                    <a:pt x="1272540" y="2073910"/>
                  </a:lnTo>
                  <a:cubicBezTo>
                    <a:pt x="1273810" y="2075180"/>
                    <a:pt x="1275080" y="2075180"/>
                    <a:pt x="1276350" y="2076450"/>
                  </a:cubicBezTo>
                  <a:cubicBezTo>
                    <a:pt x="1277620" y="2077720"/>
                    <a:pt x="1278890" y="2077720"/>
                    <a:pt x="1280160" y="2078990"/>
                  </a:cubicBezTo>
                  <a:cubicBezTo>
                    <a:pt x="1282700" y="2077720"/>
                    <a:pt x="1283970" y="2077720"/>
                    <a:pt x="1286510" y="2076450"/>
                  </a:cubicBezTo>
                  <a:cubicBezTo>
                    <a:pt x="1285240" y="2078990"/>
                    <a:pt x="1285240" y="2080260"/>
                    <a:pt x="1285240" y="2081530"/>
                  </a:cubicBezTo>
                  <a:lnTo>
                    <a:pt x="1291590" y="2081530"/>
                  </a:lnTo>
                  <a:lnTo>
                    <a:pt x="1291590" y="2077720"/>
                  </a:lnTo>
                  <a:cubicBezTo>
                    <a:pt x="1291590" y="2073910"/>
                    <a:pt x="1294130" y="2073910"/>
                    <a:pt x="1296670" y="2075180"/>
                  </a:cubicBezTo>
                  <a:cubicBezTo>
                    <a:pt x="1300480" y="2077720"/>
                    <a:pt x="1303020" y="2076450"/>
                    <a:pt x="1306830" y="2075180"/>
                  </a:cubicBezTo>
                  <a:cubicBezTo>
                    <a:pt x="1310640" y="2075180"/>
                    <a:pt x="1313180" y="2072640"/>
                    <a:pt x="1314450" y="2068830"/>
                  </a:cubicBezTo>
                  <a:lnTo>
                    <a:pt x="1309370" y="2068830"/>
                  </a:lnTo>
                  <a:cubicBezTo>
                    <a:pt x="1309370" y="2067560"/>
                    <a:pt x="1310640" y="2066290"/>
                    <a:pt x="1310640" y="2065020"/>
                  </a:cubicBezTo>
                  <a:lnTo>
                    <a:pt x="1310640" y="2059940"/>
                  </a:lnTo>
                  <a:lnTo>
                    <a:pt x="1311910" y="2059940"/>
                  </a:lnTo>
                  <a:cubicBezTo>
                    <a:pt x="1311910" y="2062480"/>
                    <a:pt x="1313180" y="2063750"/>
                    <a:pt x="1313180" y="2066290"/>
                  </a:cubicBezTo>
                  <a:cubicBezTo>
                    <a:pt x="1315720" y="2065020"/>
                    <a:pt x="1319530" y="2065020"/>
                    <a:pt x="1323340" y="2063750"/>
                  </a:cubicBezTo>
                  <a:lnTo>
                    <a:pt x="1323340" y="2067560"/>
                  </a:lnTo>
                  <a:cubicBezTo>
                    <a:pt x="1327150" y="2068830"/>
                    <a:pt x="1330960" y="2071370"/>
                    <a:pt x="1333500" y="2076450"/>
                  </a:cubicBezTo>
                  <a:cubicBezTo>
                    <a:pt x="1333500" y="2076450"/>
                    <a:pt x="1334770" y="2077720"/>
                    <a:pt x="1334770" y="2076450"/>
                  </a:cubicBezTo>
                  <a:lnTo>
                    <a:pt x="1346200" y="2072640"/>
                  </a:lnTo>
                  <a:cubicBezTo>
                    <a:pt x="1351280" y="2071370"/>
                    <a:pt x="1355090" y="2070100"/>
                    <a:pt x="1360170" y="2068830"/>
                  </a:cubicBezTo>
                  <a:cubicBezTo>
                    <a:pt x="1362710" y="2068830"/>
                    <a:pt x="1363980" y="2071370"/>
                    <a:pt x="1367790" y="2073910"/>
                  </a:cubicBezTo>
                  <a:cubicBezTo>
                    <a:pt x="1371600" y="2073910"/>
                    <a:pt x="1384300" y="2076450"/>
                    <a:pt x="1389380" y="2080260"/>
                  </a:cubicBezTo>
                  <a:cubicBezTo>
                    <a:pt x="1390650" y="2081530"/>
                    <a:pt x="1393190" y="2080260"/>
                    <a:pt x="1394460" y="2080260"/>
                  </a:cubicBezTo>
                  <a:cubicBezTo>
                    <a:pt x="1398270" y="2078990"/>
                    <a:pt x="1402080" y="2078990"/>
                    <a:pt x="1405890" y="2077720"/>
                  </a:cubicBezTo>
                  <a:lnTo>
                    <a:pt x="1407160" y="2078990"/>
                  </a:lnTo>
                  <a:cubicBezTo>
                    <a:pt x="1408430" y="2081530"/>
                    <a:pt x="1408430" y="2084070"/>
                    <a:pt x="1408430" y="2086610"/>
                  </a:cubicBezTo>
                  <a:cubicBezTo>
                    <a:pt x="1412240" y="2090420"/>
                    <a:pt x="1416050" y="2094230"/>
                    <a:pt x="1421130" y="2087880"/>
                  </a:cubicBezTo>
                  <a:cubicBezTo>
                    <a:pt x="1421130" y="2089150"/>
                    <a:pt x="1419860" y="2090420"/>
                    <a:pt x="1419860" y="2091690"/>
                  </a:cubicBezTo>
                  <a:cubicBezTo>
                    <a:pt x="1421130" y="2091690"/>
                    <a:pt x="1421130" y="2092960"/>
                    <a:pt x="1422400" y="2092960"/>
                  </a:cubicBezTo>
                  <a:cubicBezTo>
                    <a:pt x="1424940" y="2094230"/>
                    <a:pt x="1432560" y="2095500"/>
                    <a:pt x="1433830" y="2092960"/>
                  </a:cubicBezTo>
                  <a:cubicBezTo>
                    <a:pt x="1435100" y="2089150"/>
                    <a:pt x="1437640" y="2090420"/>
                    <a:pt x="1438910" y="2090420"/>
                  </a:cubicBezTo>
                  <a:cubicBezTo>
                    <a:pt x="1440180" y="2091690"/>
                    <a:pt x="1440180" y="2094230"/>
                    <a:pt x="1441450" y="2096770"/>
                  </a:cubicBezTo>
                  <a:lnTo>
                    <a:pt x="1441450" y="2087880"/>
                  </a:lnTo>
                  <a:cubicBezTo>
                    <a:pt x="1443990" y="2090420"/>
                    <a:pt x="1445260" y="2091690"/>
                    <a:pt x="1446530" y="2094230"/>
                  </a:cubicBezTo>
                  <a:cubicBezTo>
                    <a:pt x="1447800" y="2095500"/>
                    <a:pt x="1447800" y="2096770"/>
                    <a:pt x="1447800" y="2098040"/>
                  </a:cubicBezTo>
                  <a:cubicBezTo>
                    <a:pt x="1446530" y="2098040"/>
                    <a:pt x="1445260" y="2098040"/>
                    <a:pt x="1443990" y="2099310"/>
                  </a:cubicBezTo>
                  <a:lnTo>
                    <a:pt x="1440180" y="2099310"/>
                  </a:lnTo>
                  <a:cubicBezTo>
                    <a:pt x="1443990" y="2101850"/>
                    <a:pt x="1442720" y="2108200"/>
                    <a:pt x="1447800" y="2105660"/>
                  </a:cubicBezTo>
                  <a:cubicBezTo>
                    <a:pt x="1449070" y="2104390"/>
                    <a:pt x="1450340" y="2101850"/>
                    <a:pt x="1451610" y="2100580"/>
                  </a:cubicBezTo>
                  <a:cubicBezTo>
                    <a:pt x="1451610" y="2101850"/>
                    <a:pt x="1452880" y="2104390"/>
                    <a:pt x="1452880" y="2105660"/>
                  </a:cubicBezTo>
                  <a:cubicBezTo>
                    <a:pt x="1454150" y="2105660"/>
                    <a:pt x="1455420" y="2105660"/>
                    <a:pt x="1456690" y="2106930"/>
                  </a:cubicBezTo>
                  <a:cubicBezTo>
                    <a:pt x="1459230" y="2110740"/>
                    <a:pt x="1463040" y="2109470"/>
                    <a:pt x="1466850" y="2110740"/>
                  </a:cubicBezTo>
                  <a:cubicBezTo>
                    <a:pt x="1469390" y="2110740"/>
                    <a:pt x="1470660" y="2113280"/>
                    <a:pt x="1471930" y="2114550"/>
                  </a:cubicBezTo>
                  <a:cubicBezTo>
                    <a:pt x="1473200" y="2117090"/>
                    <a:pt x="1474470" y="2119630"/>
                    <a:pt x="1478280" y="2119630"/>
                  </a:cubicBezTo>
                  <a:cubicBezTo>
                    <a:pt x="1480820" y="2119630"/>
                    <a:pt x="1483360" y="2122170"/>
                    <a:pt x="1485900" y="2124710"/>
                  </a:cubicBezTo>
                  <a:cubicBezTo>
                    <a:pt x="1489710" y="2127250"/>
                    <a:pt x="1493520" y="2132330"/>
                    <a:pt x="1497330" y="2134870"/>
                  </a:cubicBezTo>
                  <a:cubicBezTo>
                    <a:pt x="1503680" y="2138680"/>
                    <a:pt x="1510030" y="2143760"/>
                    <a:pt x="1517650" y="2142490"/>
                  </a:cubicBezTo>
                  <a:cubicBezTo>
                    <a:pt x="1521460" y="2142490"/>
                    <a:pt x="1525270" y="2145030"/>
                    <a:pt x="1529080" y="2145030"/>
                  </a:cubicBezTo>
                  <a:cubicBezTo>
                    <a:pt x="1532890" y="2145030"/>
                    <a:pt x="1537970" y="2145030"/>
                    <a:pt x="1543050" y="2143760"/>
                  </a:cubicBezTo>
                  <a:cubicBezTo>
                    <a:pt x="1543050" y="2147570"/>
                    <a:pt x="1543050" y="2148840"/>
                    <a:pt x="1546860" y="2148840"/>
                  </a:cubicBezTo>
                  <a:cubicBezTo>
                    <a:pt x="1549400" y="2148840"/>
                    <a:pt x="1551940" y="2148840"/>
                    <a:pt x="1554480" y="2150110"/>
                  </a:cubicBezTo>
                  <a:cubicBezTo>
                    <a:pt x="1562100" y="2150110"/>
                    <a:pt x="1568450" y="2153920"/>
                    <a:pt x="1576070" y="2152650"/>
                  </a:cubicBezTo>
                  <a:cubicBezTo>
                    <a:pt x="1578610" y="2152650"/>
                    <a:pt x="1581150" y="2153920"/>
                    <a:pt x="1583690" y="2155190"/>
                  </a:cubicBezTo>
                  <a:cubicBezTo>
                    <a:pt x="1591310" y="2157730"/>
                    <a:pt x="1596390" y="2164080"/>
                    <a:pt x="1605280" y="2162810"/>
                  </a:cubicBezTo>
                  <a:cubicBezTo>
                    <a:pt x="1606550" y="2162810"/>
                    <a:pt x="1609090" y="2162810"/>
                    <a:pt x="1610360" y="2164080"/>
                  </a:cubicBezTo>
                  <a:cubicBezTo>
                    <a:pt x="1612900" y="2166620"/>
                    <a:pt x="1614170" y="2165350"/>
                    <a:pt x="1615440" y="2164080"/>
                  </a:cubicBezTo>
                  <a:cubicBezTo>
                    <a:pt x="1617980" y="2162810"/>
                    <a:pt x="1620520" y="2161540"/>
                    <a:pt x="1621790" y="2162810"/>
                  </a:cubicBezTo>
                  <a:cubicBezTo>
                    <a:pt x="1626870" y="2164080"/>
                    <a:pt x="1633220" y="2165350"/>
                    <a:pt x="1638300" y="2166620"/>
                  </a:cubicBezTo>
                  <a:lnTo>
                    <a:pt x="1643380" y="2166620"/>
                  </a:lnTo>
                  <a:cubicBezTo>
                    <a:pt x="1647190" y="2165350"/>
                    <a:pt x="1652270" y="2164080"/>
                    <a:pt x="1656080" y="2164080"/>
                  </a:cubicBezTo>
                  <a:cubicBezTo>
                    <a:pt x="1662430" y="2162810"/>
                    <a:pt x="1668780" y="2162810"/>
                    <a:pt x="1675130" y="2162810"/>
                  </a:cubicBezTo>
                  <a:lnTo>
                    <a:pt x="1677670" y="2162810"/>
                  </a:lnTo>
                  <a:cubicBezTo>
                    <a:pt x="1686560" y="2160270"/>
                    <a:pt x="1696720" y="2157730"/>
                    <a:pt x="1705610" y="2155190"/>
                  </a:cubicBezTo>
                  <a:cubicBezTo>
                    <a:pt x="1711960" y="2153920"/>
                    <a:pt x="1718310" y="2152650"/>
                    <a:pt x="1725930" y="2151380"/>
                  </a:cubicBezTo>
                  <a:cubicBezTo>
                    <a:pt x="1733550" y="2150110"/>
                    <a:pt x="1739900" y="2147570"/>
                    <a:pt x="1747520" y="2146300"/>
                  </a:cubicBezTo>
                  <a:cubicBezTo>
                    <a:pt x="1750060" y="2146300"/>
                    <a:pt x="1752600" y="2146300"/>
                    <a:pt x="1756410" y="2145030"/>
                  </a:cubicBezTo>
                  <a:cubicBezTo>
                    <a:pt x="1766570" y="2143760"/>
                    <a:pt x="1776730" y="2139950"/>
                    <a:pt x="1786890" y="2145030"/>
                  </a:cubicBezTo>
                  <a:lnTo>
                    <a:pt x="1802130" y="2148840"/>
                  </a:lnTo>
                  <a:cubicBezTo>
                    <a:pt x="1808480" y="2150110"/>
                    <a:pt x="1813560" y="2153920"/>
                    <a:pt x="1819910" y="2153920"/>
                  </a:cubicBezTo>
                  <a:cubicBezTo>
                    <a:pt x="1821180" y="2153920"/>
                    <a:pt x="1823720" y="2155190"/>
                    <a:pt x="1824990" y="2155190"/>
                  </a:cubicBezTo>
                  <a:cubicBezTo>
                    <a:pt x="1832610" y="2157730"/>
                    <a:pt x="1838960" y="2164080"/>
                    <a:pt x="1847850" y="2161540"/>
                  </a:cubicBezTo>
                  <a:cubicBezTo>
                    <a:pt x="1851660" y="2160270"/>
                    <a:pt x="1858010" y="2162810"/>
                    <a:pt x="1861820" y="2164080"/>
                  </a:cubicBezTo>
                  <a:cubicBezTo>
                    <a:pt x="1865630" y="2165350"/>
                    <a:pt x="1869440" y="2165350"/>
                    <a:pt x="1873250" y="2166620"/>
                  </a:cubicBezTo>
                  <a:lnTo>
                    <a:pt x="1873250" y="2169160"/>
                  </a:lnTo>
                  <a:cubicBezTo>
                    <a:pt x="1880870" y="2169160"/>
                    <a:pt x="1888490" y="2170430"/>
                    <a:pt x="1896110" y="2166620"/>
                  </a:cubicBezTo>
                  <a:cubicBezTo>
                    <a:pt x="1898650" y="2165350"/>
                    <a:pt x="1899920" y="2164080"/>
                    <a:pt x="1902460" y="2164080"/>
                  </a:cubicBezTo>
                  <a:cubicBezTo>
                    <a:pt x="1907540" y="2162810"/>
                    <a:pt x="1913890" y="2162810"/>
                    <a:pt x="1918970" y="2165350"/>
                  </a:cubicBezTo>
                  <a:cubicBezTo>
                    <a:pt x="1922780" y="2166620"/>
                    <a:pt x="1929130" y="2165350"/>
                    <a:pt x="1932940" y="2162810"/>
                  </a:cubicBezTo>
                  <a:cubicBezTo>
                    <a:pt x="1938020" y="2160270"/>
                    <a:pt x="1944370" y="2161540"/>
                    <a:pt x="1949450" y="2161540"/>
                  </a:cubicBezTo>
                  <a:cubicBezTo>
                    <a:pt x="1954530" y="2161540"/>
                    <a:pt x="1958340" y="2162810"/>
                    <a:pt x="1963420" y="2161540"/>
                  </a:cubicBezTo>
                  <a:cubicBezTo>
                    <a:pt x="1974850" y="2160270"/>
                    <a:pt x="1985010" y="2156460"/>
                    <a:pt x="1997710" y="2157730"/>
                  </a:cubicBezTo>
                  <a:cubicBezTo>
                    <a:pt x="2002790" y="2157730"/>
                    <a:pt x="2007870" y="2159000"/>
                    <a:pt x="2012950" y="2157730"/>
                  </a:cubicBezTo>
                  <a:cubicBezTo>
                    <a:pt x="2023110" y="2156460"/>
                    <a:pt x="2030730" y="2160270"/>
                    <a:pt x="2038350" y="2165350"/>
                  </a:cubicBezTo>
                  <a:cubicBezTo>
                    <a:pt x="2044700" y="2170430"/>
                    <a:pt x="2052320" y="2174240"/>
                    <a:pt x="2059940" y="2178050"/>
                  </a:cubicBezTo>
                  <a:cubicBezTo>
                    <a:pt x="2065020" y="2180590"/>
                    <a:pt x="2072640" y="2175510"/>
                    <a:pt x="2072640" y="2169160"/>
                  </a:cubicBezTo>
                  <a:lnTo>
                    <a:pt x="2072640" y="2157730"/>
                  </a:lnTo>
                  <a:cubicBezTo>
                    <a:pt x="2072640" y="2124710"/>
                    <a:pt x="2072640" y="2092960"/>
                    <a:pt x="2073910" y="2059940"/>
                  </a:cubicBezTo>
                  <a:cubicBezTo>
                    <a:pt x="2073910" y="2037080"/>
                    <a:pt x="2075180" y="2014220"/>
                    <a:pt x="2075180" y="1990090"/>
                  </a:cubicBezTo>
                  <a:cubicBezTo>
                    <a:pt x="2075180" y="1964690"/>
                    <a:pt x="2073910" y="447040"/>
                    <a:pt x="2073910" y="421640"/>
                  </a:cubicBezTo>
                  <a:cubicBezTo>
                    <a:pt x="2081530" y="410210"/>
                    <a:pt x="2078990" y="401320"/>
                    <a:pt x="2085340" y="394970"/>
                  </a:cubicBezTo>
                  <a:close/>
                  <a:moveTo>
                    <a:pt x="1263650" y="2052320"/>
                  </a:moveTo>
                  <a:cubicBezTo>
                    <a:pt x="1266190" y="2045970"/>
                    <a:pt x="1271270" y="2047240"/>
                    <a:pt x="1275080" y="2048510"/>
                  </a:cubicBezTo>
                  <a:cubicBezTo>
                    <a:pt x="1272540" y="2053590"/>
                    <a:pt x="1267460" y="2051050"/>
                    <a:pt x="1263650" y="2052320"/>
                  </a:cubicBezTo>
                  <a:close/>
                  <a:moveTo>
                    <a:pt x="1275080" y="2058670"/>
                  </a:moveTo>
                  <a:cubicBezTo>
                    <a:pt x="1276350" y="2056130"/>
                    <a:pt x="1276350" y="2052320"/>
                    <a:pt x="1280160" y="2052320"/>
                  </a:cubicBezTo>
                  <a:cubicBezTo>
                    <a:pt x="1281430" y="2052320"/>
                    <a:pt x="1283970" y="2053590"/>
                    <a:pt x="1285240" y="2053590"/>
                  </a:cubicBezTo>
                  <a:cubicBezTo>
                    <a:pt x="1283970" y="2056130"/>
                    <a:pt x="1282700" y="2057400"/>
                    <a:pt x="1281430" y="2059940"/>
                  </a:cubicBezTo>
                  <a:cubicBezTo>
                    <a:pt x="1280160" y="2059940"/>
                    <a:pt x="1277620" y="2059940"/>
                    <a:pt x="1275080" y="2058670"/>
                  </a:cubicBezTo>
                  <a:close/>
                  <a:moveTo>
                    <a:pt x="1280160" y="2071370"/>
                  </a:moveTo>
                  <a:cubicBezTo>
                    <a:pt x="1282700" y="2070100"/>
                    <a:pt x="1283970" y="2067560"/>
                    <a:pt x="1286510" y="2066290"/>
                  </a:cubicBezTo>
                  <a:cubicBezTo>
                    <a:pt x="1287780" y="2066290"/>
                    <a:pt x="1289050" y="2067560"/>
                    <a:pt x="1290320" y="2067560"/>
                  </a:cubicBezTo>
                  <a:cubicBezTo>
                    <a:pt x="1290320" y="2072640"/>
                    <a:pt x="1285240" y="2073910"/>
                    <a:pt x="1280160" y="2071370"/>
                  </a:cubicBezTo>
                  <a:close/>
                  <a:moveTo>
                    <a:pt x="1285240" y="2030730"/>
                  </a:moveTo>
                  <a:cubicBezTo>
                    <a:pt x="1286510" y="2032000"/>
                    <a:pt x="1286510" y="2033270"/>
                    <a:pt x="1289050" y="2034540"/>
                  </a:cubicBezTo>
                  <a:lnTo>
                    <a:pt x="1277620" y="2034540"/>
                  </a:lnTo>
                  <a:cubicBezTo>
                    <a:pt x="1277620" y="2033270"/>
                    <a:pt x="1277620" y="2032000"/>
                    <a:pt x="1278890" y="2030730"/>
                  </a:cubicBezTo>
                  <a:cubicBezTo>
                    <a:pt x="1283970" y="2030730"/>
                    <a:pt x="1285240" y="2030730"/>
                    <a:pt x="1285240" y="2025650"/>
                  </a:cubicBezTo>
                  <a:cubicBezTo>
                    <a:pt x="1289050" y="2026920"/>
                    <a:pt x="1294130" y="2023110"/>
                    <a:pt x="1295400" y="2029460"/>
                  </a:cubicBezTo>
                  <a:cubicBezTo>
                    <a:pt x="1291590" y="2030730"/>
                    <a:pt x="1289050" y="2030730"/>
                    <a:pt x="1285240" y="2030730"/>
                  </a:cubicBezTo>
                  <a:close/>
                </a:path>
              </a:pathLst>
            </a:custGeom>
            <a:blipFill>
              <a:blip r:embed="rId8"/>
              <a:stretch>
                <a:fillRect l="0" t="-21153" r="0" b="-21153"/>
              </a:stretch>
            </a:blipFill>
          </p:spPr>
        </p:sp>
      </p:grpSp>
      <p:grpSp>
        <p:nvGrpSpPr>
          <p:cNvPr name="Group 21" id="21"/>
          <p:cNvGrpSpPr/>
          <p:nvPr/>
        </p:nvGrpSpPr>
        <p:grpSpPr>
          <a:xfrm rot="0">
            <a:off x="9989876" y="5407912"/>
            <a:ext cx="3099003" cy="3269486"/>
            <a:chOff x="0" y="0"/>
            <a:chExt cx="2077720" cy="2192020"/>
          </a:xfrm>
        </p:grpSpPr>
        <p:sp>
          <p:nvSpPr>
            <p:cNvPr name="Freeform 22" id="22"/>
            <p:cNvSpPr/>
            <p:nvPr/>
          </p:nvSpPr>
          <p:spPr>
            <a:xfrm flipH="false" flipV="false" rot="0">
              <a:off x="-7620" y="-2540"/>
              <a:ext cx="2085340" cy="2194560"/>
            </a:xfrm>
            <a:custGeom>
              <a:avLst/>
              <a:gdLst/>
              <a:ahLst/>
              <a:cxnLst/>
              <a:rect r="r" b="b" t="t" l="l"/>
              <a:pathLst>
                <a:path h="2194560" w="2085340">
                  <a:moveTo>
                    <a:pt x="2085340" y="394970"/>
                  </a:moveTo>
                  <a:cubicBezTo>
                    <a:pt x="2084070" y="394970"/>
                    <a:pt x="2082800" y="394970"/>
                    <a:pt x="2081530" y="393700"/>
                  </a:cubicBezTo>
                  <a:cubicBezTo>
                    <a:pt x="2075180" y="392430"/>
                    <a:pt x="2067560" y="393700"/>
                    <a:pt x="2063750" y="387350"/>
                  </a:cubicBezTo>
                  <a:cubicBezTo>
                    <a:pt x="2062480" y="384810"/>
                    <a:pt x="2058670" y="382270"/>
                    <a:pt x="2056130" y="381000"/>
                  </a:cubicBezTo>
                  <a:cubicBezTo>
                    <a:pt x="2051050" y="375920"/>
                    <a:pt x="2044700" y="370840"/>
                    <a:pt x="2038350" y="365760"/>
                  </a:cubicBezTo>
                  <a:lnTo>
                    <a:pt x="2026920" y="354330"/>
                  </a:lnTo>
                  <a:cubicBezTo>
                    <a:pt x="2025650" y="353060"/>
                    <a:pt x="2025650" y="351790"/>
                    <a:pt x="2025650" y="350520"/>
                  </a:cubicBezTo>
                  <a:cubicBezTo>
                    <a:pt x="2023110" y="347980"/>
                    <a:pt x="2019300" y="345440"/>
                    <a:pt x="2015490" y="345440"/>
                  </a:cubicBezTo>
                  <a:cubicBezTo>
                    <a:pt x="2009140" y="344170"/>
                    <a:pt x="2002790" y="344170"/>
                    <a:pt x="1996440" y="342900"/>
                  </a:cubicBezTo>
                  <a:lnTo>
                    <a:pt x="1991360" y="342900"/>
                  </a:lnTo>
                  <a:cubicBezTo>
                    <a:pt x="1985010" y="340360"/>
                    <a:pt x="1979930" y="339090"/>
                    <a:pt x="1973580" y="340360"/>
                  </a:cubicBezTo>
                  <a:cubicBezTo>
                    <a:pt x="1971040" y="340360"/>
                    <a:pt x="1968500" y="340360"/>
                    <a:pt x="1967230" y="337820"/>
                  </a:cubicBezTo>
                  <a:cubicBezTo>
                    <a:pt x="1965960" y="335280"/>
                    <a:pt x="1963420" y="334010"/>
                    <a:pt x="1962150" y="332740"/>
                  </a:cubicBezTo>
                  <a:cubicBezTo>
                    <a:pt x="1959610" y="330200"/>
                    <a:pt x="1955800" y="328930"/>
                    <a:pt x="1953260" y="327660"/>
                  </a:cubicBezTo>
                  <a:cubicBezTo>
                    <a:pt x="1948180" y="323850"/>
                    <a:pt x="1944370" y="320040"/>
                    <a:pt x="1938020" y="320040"/>
                  </a:cubicBezTo>
                  <a:cubicBezTo>
                    <a:pt x="1932940" y="320040"/>
                    <a:pt x="1927860" y="318770"/>
                    <a:pt x="1922780" y="317500"/>
                  </a:cubicBezTo>
                  <a:cubicBezTo>
                    <a:pt x="1921510" y="317500"/>
                    <a:pt x="1921510" y="317500"/>
                    <a:pt x="1921510" y="316230"/>
                  </a:cubicBezTo>
                  <a:cubicBezTo>
                    <a:pt x="1917700" y="311150"/>
                    <a:pt x="1911350" y="309880"/>
                    <a:pt x="1905000" y="309880"/>
                  </a:cubicBezTo>
                  <a:cubicBezTo>
                    <a:pt x="1902460" y="309880"/>
                    <a:pt x="1899920" y="308610"/>
                    <a:pt x="1899920" y="307340"/>
                  </a:cubicBezTo>
                  <a:cubicBezTo>
                    <a:pt x="1898650" y="303530"/>
                    <a:pt x="1896110" y="302260"/>
                    <a:pt x="1893570" y="302260"/>
                  </a:cubicBezTo>
                  <a:cubicBezTo>
                    <a:pt x="1889760" y="302260"/>
                    <a:pt x="1885950" y="300990"/>
                    <a:pt x="1883410" y="302260"/>
                  </a:cubicBezTo>
                  <a:cubicBezTo>
                    <a:pt x="1873250" y="306070"/>
                    <a:pt x="1865630" y="298450"/>
                    <a:pt x="1856740" y="297180"/>
                  </a:cubicBezTo>
                  <a:lnTo>
                    <a:pt x="1855470" y="295910"/>
                  </a:lnTo>
                  <a:cubicBezTo>
                    <a:pt x="1852930" y="289560"/>
                    <a:pt x="1846580" y="289560"/>
                    <a:pt x="1840230" y="288290"/>
                  </a:cubicBezTo>
                  <a:cubicBezTo>
                    <a:pt x="1840230" y="287020"/>
                    <a:pt x="1841500" y="287020"/>
                    <a:pt x="1841500" y="285750"/>
                  </a:cubicBezTo>
                  <a:cubicBezTo>
                    <a:pt x="1840230" y="285750"/>
                    <a:pt x="1838960" y="287020"/>
                    <a:pt x="1836420" y="287020"/>
                  </a:cubicBezTo>
                  <a:cubicBezTo>
                    <a:pt x="1835150" y="287020"/>
                    <a:pt x="1832610" y="288290"/>
                    <a:pt x="1831340" y="287020"/>
                  </a:cubicBezTo>
                  <a:cubicBezTo>
                    <a:pt x="1828800" y="283210"/>
                    <a:pt x="1824990" y="279400"/>
                    <a:pt x="1824990" y="275590"/>
                  </a:cubicBezTo>
                  <a:cubicBezTo>
                    <a:pt x="1824990" y="271780"/>
                    <a:pt x="1821180" y="271780"/>
                    <a:pt x="1819910" y="270510"/>
                  </a:cubicBezTo>
                  <a:lnTo>
                    <a:pt x="1817370" y="270510"/>
                  </a:lnTo>
                  <a:cubicBezTo>
                    <a:pt x="1812290" y="265430"/>
                    <a:pt x="1807210" y="264160"/>
                    <a:pt x="1800860" y="267970"/>
                  </a:cubicBezTo>
                  <a:cubicBezTo>
                    <a:pt x="1799590" y="264160"/>
                    <a:pt x="1802130" y="259080"/>
                    <a:pt x="1797050" y="257810"/>
                  </a:cubicBezTo>
                  <a:lnTo>
                    <a:pt x="1797050" y="256540"/>
                  </a:lnTo>
                  <a:cubicBezTo>
                    <a:pt x="1799590" y="250190"/>
                    <a:pt x="1795780" y="246380"/>
                    <a:pt x="1790700" y="243840"/>
                  </a:cubicBezTo>
                  <a:cubicBezTo>
                    <a:pt x="1786890" y="241300"/>
                    <a:pt x="1785620" y="238760"/>
                    <a:pt x="1785620" y="234950"/>
                  </a:cubicBezTo>
                  <a:lnTo>
                    <a:pt x="1785620" y="229870"/>
                  </a:lnTo>
                  <a:cubicBezTo>
                    <a:pt x="1780540" y="228600"/>
                    <a:pt x="1778000" y="223520"/>
                    <a:pt x="1775460" y="219710"/>
                  </a:cubicBezTo>
                  <a:cubicBezTo>
                    <a:pt x="1774190" y="214630"/>
                    <a:pt x="1771650" y="210820"/>
                    <a:pt x="1769110" y="207010"/>
                  </a:cubicBezTo>
                  <a:cubicBezTo>
                    <a:pt x="1766570" y="203200"/>
                    <a:pt x="1761490" y="200660"/>
                    <a:pt x="1761490" y="194310"/>
                  </a:cubicBezTo>
                  <a:cubicBezTo>
                    <a:pt x="1761490" y="190500"/>
                    <a:pt x="1760220" y="186690"/>
                    <a:pt x="1758950" y="182880"/>
                  </a:cubicBezTo>
                  <a:cubicBezTo>
                    <a:pt x="1756410" y="177800"/>
                    <a:pt x="1753870" y="173990"/>
                    <a:pt x="1750060" y="168910"/>
                  </a:cubicBezTo>
                  <a:cubicBezTo>
                    <a:pt x="1752600" y="165100"/>
                    <a:pt x="1755140" y="162560"/>
                    <a:pt x="1751330" y="158750"/>
                  </a:cubicBezTo>
                  <a:lnTo>
                    <a:pt x="1751330" y="156210"/>
                  </a:lnTo>
                  <a:cubicBezTo>
                    <a:pt x="1751330" y="154940"/>
                    <a:pt x="1750060" y="153670"/>
                    <a:pt x="1750060" y="152400"/>
                  </a:cubicBezTo>
                  <a:cubicBezTo>
                    <a:pt x="1748790" y="151130"/>
                    <a:pt x="1746250" y="149860"/>
                    <a:pt x="1744980" y="148590"/>
                  </a:cubicBezTo>
                  <a:cubicBezTo>
                    <a:pt x="1741170" y="144780"/>
                    <a:pt x="1738630" y="139700"/>
                    <a:pt x="1732280" y="142240"/>
                  </a:cubicBezTo>
                  <a:cubicBezTo>
                    <a:pt x="1729740" y="137160"/>
                    <a:pt x="1728470" y="132080"/>
                    <a:pt x="1727200" y="127000"/>
                  </a:cubicBezTo>
                  <a:cubicBezTo>
                    <a:pt x="1725930" y="123190"/>
                    <a:pt x="1724660" y="120650"/>
                    <a:pt x="1723390" y="116840"/>
                  </a:cubicBezTo>
                  <a:lnTo>
                    <a:pt x="1723390" y="115570"/>
                  </a:lnTo>
                  <a:cubicBezTo>
                    <a:pt x="1725930" y="110490"/>
                    <a:pt x="1722120" y="106680"/>
                    <a:pt x="1722120" y="102870"/>
                  </a:cubicBezTo>
                  <a:cubicBezTo>
                    <a:pt x="1722120" y="100330"/>
                    <a:pt x="1719580" y="97790"/>
                    <a:pt x="1718310" y="95250"/>
                  </a:cubicBezTo>
                  <a:cubicBezTo>
                    <a:pt x="1717040" y="91440"/>
                    <a:pt x="1713230" y="88900"/>
                    <a:pt x="1713230" y="85090"/>
                  </a:cubicBezTo>
                  <a:lnTo>
                    <a:pt x="1713230" y="64770"/>
                  </a:lnTo>
                  <a:cubicBezTo>
                    <a:pt x="1711960" y="57150"/>
                    <a:pt x="1709420" y="53340"/>
                    <a:pt x="1700530" y="52070"/>
                  </a:cubicBezTo>
                  <a:cubicBezTo>
                    <a:pt x="1699260" y="52070"/>
                    <a:pt x="1697990" y="52070"/>
                    <a:pt x="1697990" y="50800"/>
                  </a:cubicBezTo>
                  <a:cubicBezTo>
                    <a:pt x="1695450" y="46990"/>
                    <a:pt x="1691640" y="45720"/>
                    <a:pt x="1686560" y="44450"/>
                  </a:cubicBezTo>
                  <a:cubicBezTo>
                    <a:pt x="1682750" y="44450"/>
                    <a:pt x="1680210" y="44450"/>
                    <a:pt x="1677670" y="45720"/>
                  </a:cubicBezTo>
                  <a:cubicBezTo>
                    <a:pt x="1671320" y="49530"/>
                    <a:pt x="1664970" y="53340"/>
                    <a:pt x="1659890" y="58420"/>
                  </a:cubicBezTo>
                  <a:cubicBezTo>
                    <a:pt x="1653540" y="63500"/>
                    <a:pt x="1648460" y="67310"/>
                    <a:pt x="1640840" y="63500"/>
                  </a:cubicBezTo>
                  <a:lnTo>
                    <a:pt x="1638300" y="63500"/>
                  </a:lnTo>
                  <a:cubicBezTo>
                    <a:pt x="1635760" y="62230"/>
                    <a:pt x="1631950" y="60960"/>
                    <a:pt x="1629410" y="59690"/>
                  </a:cubicBezTo>
                  <a:cubicBezTo>
                    <a:pt x="1628140" y="60960"/>
                    <a:pt x="1626870" y="62230"/>
                    <a:pt x="1623060" y="60960"/>
                  </a:cubicBezTo>
                  <a:cubicBezTo>
                    <a:pt x="1615440" y="59690"/>
                    <a:pt x="1609090" y="58420"/>
                    <a:pt x="1602740" y="53340"/>
                  </a:cubicBezTo>
                  <a:cubicBezTo>
                    <a:pt x="1601470" y="52070"/>
                    <a:pt x="1598930" y="52070"/>
                    <a:pt x="1597660" y="52070"/>
                  </a:cubicBezTo>
                  <a:cubicBezTo>
                    <a:pt x="1592580" y="50800"/>
                    <a:pt x="1586230" y="49530"/>
                    <a:pt x="1579880" y="46990"/>
                  </a:cubicBezTo>
                  <a:cubicBezTo>
                    <a:pt x="1584960" y="43180"/>
                    <a:pt x="1583690" y="40640"/>
                    <a:pt x="1581150" y="38100"/>
                  </a:cubicBezTo>
                  <a:cubicBezTo>
                    <a:pt x="1577340" y="33020"/>
                    <a:pt x="1572260" y="33020"/>
                    <a:pt x="1568450" y="35560"/>
                  </a:cubicBezTo>
                  <a:cubicBezTo>
                    <a:pt x="1559560" y="39370"/>
                    <a:pt x="1550670" y="44450"/>
                    <a:pt x="1540510" y="48260"/>
                  </a:cubicBezTo>
                  <a:cubicBezTo>
                    <a:pt x="1536700" y="50800"/>
                    <a:pt x="1531620" y="52070"/>
                    <a:pt x="1526540" y="53340"/>
                  </a:cubicBezTo>
                  <a:cubicBezTo>
                    <a:pt x="1522730" y="54610"/>
                    <a:pt x="1518920" y="53340"/>
                    <a:pt x="1515110" y="54610"/>
                  </a:cubicBezTo>
                  <a:cubicBezTo>
                    <a:pt x="1511300" y="55880"/>
                    <a:pt x="1507490" y="57150"/>
                    <a:pt x="1502410" y="55880"/>
                  </a:cubicBezTo>
                  <a:cubicBezTo>
                    <a:pt x="1501140" y="55880"/>
                    <a:pt x="1498600" y="57150"/>
                    <a:pt x="1497330" y="57150"/>
                  </a:cubicBezTo>
                  <a:cubicBezTo>
                    <a:pt x="1494790" y="58420"/>
                    <a:pt x="1493520" y="59690"/>
                    <a:pt x="1490980" y="58420"/>
                  </a:cubicBezTo>
                  <a:cubicBezTo>
                    <a:pt x="1485900" y="58420"/>
                    <a:pt x="1483360" y="60960"/>
                    <a:pt x="1480820" y="63500"/>
                  </a:cubicBezTo>
                  <a:cubicBezTo>
                    <a:pt x="1478280" y="66040"/>
                    <a:pt x="1475740" y="71120"/>
                    <a:pt x="1473200" y="72390"/>
                  </a:cubicBezTo>
                  <a:cubicBezTo>
                    <a:pt x="1469390" y="73660"/>
                    <a:pt x="1466850" y="76200"/>
                    <a:pt x="1464310" y="78740"/>
                  </a:cubicBezTo>
                  <a:cubicBezTo>
                    <a:pt x="1461770" y="81280"/>
                    <a:pt x="1459230" y="82550"/>
                    <a:pt x="1456690" y="83820"/>
                  </a:cubicBezTo>
                  <a:cubicBezTo>
                    <a:pt x="1452880" y="86360"/>
                    <a:pt x="1449070" y="87630"/>
                    <a:pt x="1445260" y="90170"/>
                  </a:cubicBezTo>
                  <a:cubicBezTo>
                    <a:pt x="1441450" y="93980"/>
                    <a:pt x="1436370" y="96520"/>
                    <a:pt x="1431290" y="96520"/>
                  </a:cubicBezTo>
                  <a:cubicBezTo>
                    <a:pt x="1426210" y="97790"/>
                    <a:pt x="1419860" y="97790"/>
                    <a:pt x="1414780" y="101600"/>
                  </a:cubicBezTo>
                  <a:cubicBezTo>
                    <a:pt x="1414780" y="101600"/>
                    <a:pt x="1413510" y="102870"/>
                    <a:pt x="1412240" y="102870"/>
                  </a:cubicBezTo>
                  <a:cubicBezTo>
                    <a:pt x="1407160" y="102870"/>
                    <a:pt x="1402080" y="101600"/>
                    <a:pt x="1397000" y="101600"/>
                  </a:cubicBezTo>
                  <a:cubicBezTo>
                    <a:pt x="1393190" y="101600"/>
                    <a:pt x="1386840" y="100330"/>
                    <a:pt x="1384300" y="106680"/>
                  </a:cubicBezTo>
                  <a:cubicBezTo>
                    <a:pt x="1384300" y="106680"/>
                    <a:pt x="1383030" y="107950"/>
                    <a:pt x="1381760" y="107950"/>
                  </a:cubicBezTo>
                  <a:cubicBezTo>
                    <a:pt x="1377950" y="109220"/>
                    <a:pt x="1374140" y="111760"/>
                    <a:pt x="1370330" y="113030"/>
                  </a:cubicBezTo>
                  <a:cubicBezTo>
                    <a:pt x="1370330" y="115570"/>
                    <a:pt x="1366520" y="116840"/>
                    <a:pt x="1363980" y="116840"/>
                  </a:cubicBezTo>
                  <a:cubicBezTo>
                    <a:pt x="1352550" y="115570"/>
                    <a:pt x="1342390" y="115570"/>
                    <a:pt x="1330960" y="111760"/>
                  </a:cubicBezTo>
                  <a:cubicBezTo>
                    <a:pt x="1325880" y="110490"/>
                    <a:pt x="1320800" y="107950"/>
                    <a:pt x="1314450" y="105410"/>
                  </a:cubicBezTo>
                  <a:cubicBezTo>
                    <a:pt x="1313180" y="105410"/>
                    <a:pt x="1311910" y="104140"/>
                    <a:pt x="1310640" y="104140"/>
                  </a:cubicBezTo>
                  <a:cubicBezTo>
                    <a:pt x="1301750" y="104140"/>
                    <a:pt x="1292860" y="105410"/>
                    <a:pt x="1282700" y="105410"/>
                  </a:cubicBezTo>
                  <a:lnTo>
                    <a:pt x="1281430" y="105410"/>
                  </a:lnTo>
                  <a:cubicBezTo>
                    <a:pt x="1276350" y="102870"/>
                    <a:pt x="1270000" y="104140"/>
                    <a:pt x="1264920" y="107950"/>
                  </a:cubicBezTo>
                  <a:cubicBezTo>
                    <a:pt x="1263650" y="109220"/>
                    <a:pt x="1261110" y="110490"/>
                    <a:pt x="1259840" y="110490"/>
                  </a:cubicBezTo>
                  <a:cubicBezTo>
                    <a:pt x="1253490" y="109220"/>
                    <a:pt x="1248410" y="107950"/>
                    <a:pt x="1242060" y="106680"/>
                  </a:cubicBezTo>
                  <a:cubicBezTo>
                    <a:pt x="1235710" y="105410"/>
                    <a:pt x="1230630" y="104140"/>
                    <a:pt x="1224280" y="104140"/>
                  </a:cubicBezTo>
                  <a:cubicBezTo>
                    <a:pt x="1219200" y="104140"/>
                    <a:pt x="1214120" y="102870"/>
                    <a:pt x="1209040" y="100330"/>
                  </a:cubicBezTo>
                  <a:cubicBezTo>
                    <a:pt x="1203960" y="97790"/>
                    <a:pt x="1198880" y="96520"/>
                    <a:pt x="1193800" y="93980"/>
                  </a:cubicBezTo>
                  <a:cubicBezTo>
                    <a:pt x="1191260" y="92710"/>
                    <a:pt x="1187450" y="92710"/>
                    <a:pt x="1183640" y="91440"/>
                  </a:cubicBezTo>
                  <a:cubicBezTo>
                    <a:pt x="1183640" y="87630"/>
                    <a:pt x="1184910" y="85090"/>
                    <a:pt x="1184910" y="82550"/>
                  </a:cubicBezTo>
                  <a:cubicBezTo>
                    <a:pt x="1178560" y="85090"/>
                    <a:pt x="1174750" y="83820"/>
                    <a:pt x="1170940" y="81280"/>
                  </a:cubicBezTo>
                  <a:cubicBezTo>
                    <a:pt x="1168400" y="80010"/>
                    <a:pt x="1164590" y="80010"/>
                    <a:pt x="1162050" y="78740"/>
                  </a:cubicBezTo>
                  <a:lnTo>
                    <a:pt x="1158240" y="78740"/>
                  </a:lnTo>
                  <a:cubicBezTo>
                    <a:pt x="1153160" y="76200"/>
                    <a:pt x="1146810" y="76200"/>
                    <a:pt x="1140460" y="76200"/>
                  </a:cubicBezTo>
                  <a:cubicBezTo>
                    <a:pt x="1132840" y="76200"/>
                    <a:pt x="1123950" y="74930"/>
                    <a:pt x="1116330" y="69850"/>
                  </a:cubicBezTo>
                  <a:cubicBezTo>
                    <a:pt x="1109980" y="66040"/>
                    <a:pt x="1102360" y="63500"/>
                    <a:pt x="1094740" y="64770"/>
                  </a:cubicBezTo>
                  <a:cubicBezTo>
                    <a:pt x="1090930" y="66040"/>
                    <a:pt x="1087120" y="68580"/>
                    <a:pt x="1083310" y="69850"/>
                  </a:cubicBezTo>
                  <a:cubicBezTo>
                    <a:pt x="1076960" y="72390"/>
                    <a:pt x="1071880" y="77470"/>
                    <a:pt x="1065530" y="80010"/>
                  </a:cubicBezTo>
                  <a:cubicBezTo>
                    <a:pt x="1059180" y="82550"/>
                    <a:pt x="1051560" y="85090"/>
                    <a:pt x="1043940" y="87630"/>
                  </a:cubicBezTo>
                  <a:cubicBezTo>
                    <a:pt x="1040130" y="88900"/>
                    <a:pt x="1036320" y="91440"/>
                    <a:pt x="1032510" y="92710"/>
                  </a:cubicBezTo>
                  <a:cubicBezTo>
                    <a:pt x="1026160" y="95250"/>
                    <a:pt x="1021080" y="96520"/>
                    <a:pt x="1014730" y="99060"/>
                  </a:cubicBezTo>
                  <a:cubicBezTo>
                    <a:pt x="1010920" y="100330"/>
                    <a:pt x="1005840" y="104140"/>
                    <a:pt x="1002030" y="105410"/>
                  </a:cubicBezTo>
                  <a:cubicBezTo>
                    <a:pt x="994410" y="107950"/>
                    <a:pt x="986790" y="111760"/>
                    <a:pt x="977900" y="113030"/>
                  </a:cubicBezTo>
                  <a:cubicBezTo>
                    <a:pt x="974090" y="114300"/>
                    <a:pt x="972820" y="116840"/>
                    <a:pt x="970280" y="118110"/>
                  </a:cubicBezTo>
                  <a:lnTo>
                    <a:pt x="958850" y="121920"/>
                  </a:lnTo>
                  <a:cubicBezTo>
                    <a:pt x="951230" y="124460"/>
                    <a:pt x="944880" y="127000"/>
                    <a:pt x="937260" y="128270"/>
                  </a:cubicBezTo>
                  <a:cubicBezTo>
                    <a:pt x="933450" y="129540"/>
                    <a:pt x="928370" y="130810"/>
                    <a:pt x="924560" y="132080"/>
                  </a:cubicBezTo>
                  <a:cubicBezTo>
                    <a:pt x="923290" y="132080"/>
                    <a:pt x="923290" y="133350"/>
                    <a:pt x="922020" y="133350"/>
                  </a:cubicBezTo>
                  <a:cubicBezTo>
                    <a:pt x="919480" y="135890"/>
                    <a:pt x="916940" y="138430"/>
                    <a:pt x="913130" y="139700"/>
                  </a:cubicBezTo>
                  <a:cubicBezTo>
                    <a:pt x="906780" y="142240"/>
                    <a:pt x="900430" y="144780"/>
                    <a:pt x="894080" y="146050"/>
                  </a:cubicBezTo>
                  <a:cubicBezTo>
                    <a:pt x="891540" y="147320"/>
                    <a:pt x="887730" y="147320"/>
                    <a:pt x="885190" y="147320"/>
                  </a:cubicBezTo>
                  <a:cubicBezTo>
                    <a:pt x="877570" y="148590"/>
                    <a:pt x="869950" y="152400"/>
                    <a:pt x="862330" y="154940"/>
                  </a:cubicBezTo>
                  <a:cubicBezTo>
                    <a:pt x="855980" y="157480"/>
                    <a:pt x="849630" y="158750"/>
                    <a:pt x="844550" y="161290"/>
                  </a:cubicBezTo>
                  <a:cubicBezTo>
                    <a:pt x="836930" y="163830"/>
                    <a:pt x="829310" y="166370"/>
                    <a:pt x="825500" y="173990"/>
                  </a:cubicBezTo>
                  <a:cubicBezTo>
                    <a:pt x="825500" y="175260"/>
                    <a:pt x="822960" y="175260"/>
                    <a:pt x="822960" y="175260"/>
                  </a:cubicBezTo>
                  <a:cubicBezTo>
                    <a:pt x="819150" y="176530"/>
                    <a:pt x="814070" y="177800"/>
                    <a:pt x="810260" y="179070"/>
                  </a:cubicBezTo>
                  <a:cubicBezTo>
                    <a:pt x="808990" y="180340"/>
                    <a:pt x="807720" y="179070"/>
                    <a:pt x="807720" y="177800"/>
                  </a:cubicBezTo>
                  <a:cubicBezTo>
                    <a:pt x="806450" y="172720"/>
                    <a:pt x="806450" y="166370"/>
                    <a:pt x="798830" y="163830"/>
                  </a:cubicBezTo>
                  <a:lnTo>
                    <a:pt x="797560" y="162560"/>
                  </a:lnTo>
                  <a:cubicBezTo>
                    <a:pt x="797560" y="156210"/>
                    <a:pt x="792480" y="153670"/>
                    <a:pt x="787400" y="151130"/>
                  </a:cubicBezTo>
                  <a:cubicBezTo>
                    <a:pt x="782320" y="148590"/>
                    <a:pt x="778510" y="147320"/>
                    <a:pt x="774700" y="142240"/>
                  </a:cubicBezTo>
                  <a:cubicBezTo>
                    <a:pt x="772160" y="138430"/>
                    <a:pt x="767080" y="135890"/>
                    <a:pt x="763270" y="132080"/>
                  </a:cubicBezTo>
                  <a:cubicBezTo>
                    <a:pt x="759460" y="129540"/>
                    <a:pt x="754380" y="128270"/>
                    <a:pt x="751840" y="123190"/>
                  </a:cubicBezTo>
                  <a:cubicBezTo>
                    <a:pt x="750570" y="120650"/>
                    <a:pt x="748030" y="119380"/>
                    <a:pt x="745490" y="116840"/>
                  </a:cubicBezTo>
                  <a:cubicBezTo>
                    <a:pt x="746760" y="116840"/>
                    <a:pt x="744220" y="116840"/>
                    <a:pt x="742950" y="115570"/>
                  </a:cubicBezTo>
                  <a:cubicBezTo>
                    <a:pt x="741680" y="114300"/>
                    <a:pt x="740410" y="114300"/>
                    <a:pt x="739140" y="113030"/>
                  </a:cubicBezTo>
                  <a:cubicBezTo>
                    <a:pt x="737870" y="110490"/>
                    <a:pt x="736600" y="107950"/>
                    <a:pt x="732790" y="107950"/>
                  </a:cubicBezTo>
                  <a:cubicBezTo>
                    <a:pt x="731520" y="107950"/>
                    <a:pt x="730250" y="106680"/>
                    <a:pt x="728980" y="105410"/>
                  </a:cubicBezTo>
                  <a:cubicBezTo>
                    <a:pt x="727710" y="105410"/>
                    <a:pt x="726440" y="104140"/>
                    <a:pt x="723900" y="104140"/>
                  </a:cubicBezTo>
                  <a:lnTo>
                    <a:pt x="708660" y="96520"/>
                  </a:lnTo>
                  <a:cubicBezTo>
                    <a:pt x="704850" y="93980"/>
                    <a:pt x="701040" y="90170"/>
                    <a:pt x="695960" y="88900"/>
                  </a:cubicBezTo>
                  <a:cubicBezTo>
                    <a:pt x="688340" y="86360"/>
                    <a:pt x="681990" y="82550"/>
                    <a:pt x="676910" y="76200"/>
                  </a:cubicBezTo>
                  <a:cubicBezTo>
                    <a:pt x="671830" y="69850"/>
                    <a:pt x="665480" y="66040"/>
                    <a:pt x="657860" y="62230"/>
                  </a:cubicBezTo>
                  <a:cubicBezTo>
                    <a:pt x="654050" y="59690"/>
                    <a:pt x="650240" y="58420"/>
                    <a:pt x="647700" y="57150"/>
                  </a:cubicBezTo>
                  <a:cubicBezTo>
                    <a:pt x="642620" y="53340"/>
                    <a:pt x="636270" y="50800"/>
                    <a:pt x="629920" y="48260"/>
                  </a:cubicBezTo>
                  <a:cubicBezTo>
                    <a:pt x="632460" y="44450"/>
                    <a:pt x="631190" y="44450"/>
                    <a:pt x="628650" y="43180"/>
                  </a:cubicBezTo>
                  <a:cubicBezTo>
                    <a:pt x="626110" y="41910"/>
                    <a:pt x="623570" y="41910"/>
                    <a:pt x="622300" y="40640"/>
                  </a:cubicBezTo>
                  <a:cubicBezTo>
                    <a:pt x="621030" y="36830"/>
                    <a:pt x="617220" y="36830"/>
                    <a:pt x="614680" y="34290"/>
                  </a:cubicBezTo>
                  <a:cubicBezTo>
                    <a:pt x="610870" y="30480"/>
                    <a:pt x="605790" y="26670"/>
                    <a:pt x="601980" y="22860"/>
                  </a:cubicBezTo>
                  <a:cubicBezTo>
                    <a:pt x="600710" y="21590"/>
                    <a:pt x="599440" y="20320"/>
                    <a:pt x="598170" y="20320"/>
                  </a:cubicBezTo>
                  <a:cubicBezTo>
                    <a:pt x="588010" y="19050"/>
                    <a:pt x="580390" y="12700"/>
                    <a:pt x="571500" y="8890"/>
                  </a:cubicBezTo>
                  <a:cubicBezTo>
                    <a:pt x="570230" y="7620"/>
                    <a:pt x="567690" y="6350"/>
                    <a:pt x="566420" y="6350"/>
                  </a:cubicBezTo>
                  <a:cubicBezTo>
                    <a:pt x="561340" y="6350"/>
                    <a:pt x="556260" y="7620"/>
                    <a:pt x="549910" y="7620"/>
                  </a:cubicBezTo>
                  <a:cubicBezTo>
                    <a:pt x="544830" y="7620"/>
                    <a:pt x="538480" y="6350"/>
                    <a:pt x="533400" y="5080"/>
                  </a:cubicBezTo>
                  <a:cubicBezTo>
                    <a:pt x="528320" y="3810"/>
                    <a:pt x="523240" y="3810"/>
                    <a:pt x="518160" y="1270"/>
                  </a:cubicBezTo>
                  <a:cubicBezTo>
                    <a:pt x="513080" y="0"/>
                    <a:pt x="509270" y="2540"/>
                    <a:pt x="505460" y="1270"/>
                  </a:cubicBezTo>
                  <a:cubicBezTo>
                    <a:pt x="502920" y="2540"/>
                    <a:pt x="496570" y="5080"/>
                    <a:pt x="492760" y="7620"/>
                  </a:cubicBezTo>
                  <a:cubicBezTo>
                    <a:pt x="487680" y="10160"/>
                    <a:pt x="482600" y="13970"/>
                    <a:pt x="477520" y="17780"/>
                  </a:cubicBezTo>
                  <a:cubicBezTo>
                    <a:pt x="471170" y="21590"/>
                    <a:pt x="463550" y="25400"/>
                    <a:pt x="455930" y="29210"/>
                  </a:cubicBezTo>
                  <a:cubicBezTo>
                    <a:pt x="454660" y="30480"/>
                    <a:pt x="452120" y="30480"/>
                    <a:pt x="449580" y="29210"/>
                  </a:cubicBezTo>
                  <a:cubicBezTo>
                    <a:pt x="447040" y="27940"/>
                    <a:pt x="444500" y="29210"/>
                    <a:pt x="441960" y="30480"/>
                  </a:cubicBezTo>
                  <a:cubicBezTo>
                    <a:pt x="438150" y="33020"/>
                    <a:pt x="433070" y="34290"/>
                    <a:pt x="429260" y="36830"/>
                  </a:cubicBezTo>
                  <a:cubicBezTo>
                    <a:pt x="422910" y="41910"/>
                    <a:pt x="416560" y="48260"/>
                    <a:pt x="407670" y="49530"/>
                  </a:cubicBezTo>
                  <a:cubicBezTo>
                    <a:pt x="402590" y="49530"/>
                    <a:pt x="397510" y="53340"/>
                    <a:pt x="392430" y="53340"/>
                  </a:cubicBezTo>
                  <a:cubicBezTo>
                    <a:pt x="388620" y="53340"/>
                    <a:pt x="386080" y="53340"/>
                    <a:pt x="382270" y="54610"/>
                  </a:cubicBezTo>
                  <a:cubicBezTo>
                    <a:pt x="377190" y="55880"/>
                    <a:pt x="372110" y="58420"/>
                    <a:pt x="365760" y="58420"/>
                  </a:cubicBezTo>
                  <a:cubicBezTo>
                    <a:pt x="358140" y="58420"/>
                    <a:pt x="351790" y="62230"/>
                    <a:pt x="344170" y="64770"/>
                  </a:cubicBezTo>
                  <a:cubicBezTo>
                    <a:pt x="336550" y="68580"/>
                    <a:pt x="330200" y="72390"/>
                    <a:pt x="322580" y="76200"/>
                  </a:cubicBezTo>
                  <a:cubicBezTo>
                    <a:pt x="317500" y="78740"/>
                    <a:pt x="312420" y="78740"/>
                    <a:pt x="306070" y="77470"/>
                  </a:cubicBezTo>
                  <a:cubicBezTo>
                    <a:pt x="302260" y="77470"/>
                    <a:pt x="299720" y="76200"/>
                    <a:pt x="297180" y="78740"/>
                  </a:cubicBezTo>
                  <a:lnTo>
                    <a:pt x="285750" y="86360"/>
                  </a:lnTo>
                  <a:cubicBezTo>
                    <a:pt x="280670" y="90170"/>
                    <a:pt x="276860" y="95250"/>
                    <a:pt x="273050" y="99060"/>
                  </a:cubicBezTo>
                  <a:cubicBezTo>
                    <a:pt x="267970" y="105410"/>
                    <a:pt x="265430" y="113030"/>
                    <a:pt x="257810" y="116840"/>
                  </a:cubicBezTo>
                  <a:cubicBezTo>
                    <a:pt x="256540" y="118110"/>
                    <a:pt x="255270" y="120650"/>
                    <a:pt x="254000" y="123190"/>
                  </a:cubicBezTo>
                  <a:cubicBezTo>
                    <a:pt x="252730" y="124460"/>
                    <a:pt x="252730" y="125730"/>
                    <a:pt x="251460" y="127000"/>
                  </a:cubicBezTo>
                  <a:cubicBezTo>
                    <a:pt x="247650" y="130810"/>
                    <a:pt x="243840" y="134620"/>
                    <a:pt x="241300" y="139700"/>
                  </a:cubicBezTo>
                  <a:cubicBezTo>
                    <a:pt x="238760" y="144780"/>
                    <a:pt x="232410" y="146050"/>
                    <a:pt x="229870" y="149860"/>
                  </a:cubicBezTo>
                  <a:cubicBezTo>
                    <a:pt x="226060" y="154940"/>
                    <a:pt x="218440" y="157480"/>
                    <a:pt x="213360" y="160020"/>
                  </a:cubicBezTo>
                  <a:cubicBezTo>
                    <a:pt x="205740" y="163830"/>
                    <a:pt x="199390" y="168910"/>
                    <a:pt x="195580" y="176530"/>
                  </a:cubicBezTo>
                  <a:cubicBezTo>
                    <a:pt x="195580" y="177800"/>
                    <a:pt x="195580" y="177800"/>
                    <a:pt x="194310" y="179070"/>
                  </a:cubicBezTo>
                  <a:cubicBezTo>
                    <a:pt x="185420" y="184150"/>
                    <a:pt x="176530" y="187960"/>
                    <a:pt x="167640" y="193040"/>
                  </a:cubicBezTo>
                  <a:cubicBezTo>
                    <a:pt x="161290" y="196850"/>
                    <a:pt x="153670" y="196850"/>
                    <a:pt x="147320" y="201930"/>
                  </a:cubicBezTo>
                  <a:cubicBezTo>
                    <a:pt x="144780" y="204470"/>
                    <a:pt x="140970" y="205740"/>
                    <a:pt x="137160" y="207010"/>
                  </a:cubicBezTo>
                  <a:cubicBezTo>
                    <a:pt x="129540" y="210820"/>
                    <a:pt x="121920" y="212090"/>
                    <a:pt x="116840" y="218440"/>
                  </a:cubicBezTo>
                  <a:cubicBezTo>
                    <a:pt x="110490" y="226060"/>
                    <a:pt x="101600" y="228600"/>
                    <a:pt x="95250" y="233680"/>
                  </a:cubicBezTo>
                  <a:cubicBezTo>
                    <a:pt x="86360" y="240030"/>
                    <a:pt x="77470" y="246380"/>
                    <a:pt x="68580" y="254000"/>
                  </a:cubicBezTo>
                  <a:cubicBezTo>
                    <a:pt x="63500" y="256540"/>
                    <a:pt x="58420" y="257810"/>
                    <a:pt x="53340" y="255270"/>
                  </a:cubicBezTo>
                  <a:cubicBezTo>
                    <a:pt x="50800" y="254000"/>
                    <a:pt x="48260" y="252730"/>
                    <a:pt x="46990" y="254000"/>
                  </a:cubicBezTo>
                  <a:cubicBezTo>
                    <a:pt x="41910" y="257810"/>
                    <a:pt x="35560" y="259080"/>
                    <a:pt x="29210" y="260350"/>
                  </a:cubicBezTo>
                  <a:cubicBezTo>
                    <a:pt x="27940" y="260350"/>
                    <a:pt x="26670" y="261620"/>
                    <a:pt x="25400" y="261620"/>
                  </a:cubicBezTo>
                  <a:cubicBezTo>
                    <a:pt x="22860" y="407670"/>
                    <a:pt x="16510" y="554990"/>
                    <a:pt x="10160" y="701040"/>
                  </a:cubicBezTo>
                  <a:cubicBezTo>
                    <a:pt x="3810" y="858520"/>
                    <a:pt x="13970" y="995680"/>
                    <a:pt x="12700" y="1153160"/>
                  </a:cubicBezTo>
                  <a:cubicBezTo>
                    <a:pt x="11430" y="1311910"/>
                    <a:pt x="0" y="1487170"/>
                    <a:pt x="13970" y="1644650"/>
                  </a:cubicBezTo>
                  <a:cubicBezTo>
                    <a:pt x="26670" y="1800860"/>
                    <a:pt x="41910" y="1957070"/>
                    <a:pt x="54610" y="2113280"/>
                  </a:cubicBezTo>
                  <a:lnTo>
                    <a:pt x="55880" y="2113280"/>
                  </a:lnTo>
                  <a:cubicBezTo>
                    <a:pt x="60960" y="2112010"/>
                    <a:pt x="66040" y="2112010"/>
                    <a:pt x="72390" y="2112010"/>
                  </a:cubicBezTo>
                  <a:cubicBezTo>
                    <a:pt x="80010" y="2110740"/>
                    <a:pt x="86360" y="2108200"/>
                    <a:pt x="93980" y="2108200"/>
                  </a:cubicBezTo>
                  <a:cubicBezTo>
                    <a:pt x="102870" y="2108200"/>
                    <a:pt x="111760" y="2109470"/>
                    <a:pt x="120650" y="2109470"/>
                  </a:cubicBezTo>
                  <a:cubicBezTo>
                    <a:pt x="129540" y="2109470"/>
                    <a:pt x="138430" y="2110740"/>
                    <a:pt x="146050" y="2112010"/>
                  </a:cubicBezTo>
                  <a:cubicBezTo>
                    <a:pt x="153670" y="2113280"/>
                    <a:pt x="160020" y="2113280"/>
                    <a:pt x="166370" y="2109470"/>
                  </a:cubicBezTo>
                  <a:lnTo>
                    <a:pt x="167640" y="2109470"/>
                  </a:lnTo>
                  <a:cubicBezTo>
                    <a:pt x="175260" y="2108200"/>
                    <a:pt x="182880" y="2106930"/>
                    <a:pt x="191770" y="2105660"/>
                  </a:cubicBezTo>
                  <a:cubicBezTo>
                    <a:pt x="194310" y="2105660"/>
                    <a:pt x="198120" y="2105660"/>
                    <a:pt x="199390" y="2106930"/>
                  </a:cubicBezTo>
                  <a:cubicBezTo>
                    <a:pt x="204470" y="2112010"/>
                    <a:pt x="209550" y="2110740"/>
                    <a:pt x="215900" y="2109470"/>
                  </a:cubicBezTo>
                  <a:cubicBezTo>
                    <a:pt x="222250" y="2108200"/>
                    <a:pt x="226060" y="2109470"/>
                    <a:pt x="231140" y="2112010"/>
                  </a:cubicBezTo>
                  <a:cubicBezTo>
                    <a:pt x="233680" y="2113280"/>
                    <a:pt x="236220" y="2113280"/>
                    <a:pt x="238760" y="2113280"/>
                  </a:cubicBezTo>
                  <a:lnTo>
                    <a:pt x="255270" y="2113280"/>
                  </a:lnTo>
                  <a:cubicBezTo>
                    <a:pt x="259080" y="2113280"/>
                    <a:pt x="262890" y="2115820"/>
                    <a:pt x="266700" y="2115820"/>
                  </a:cubicBezTo>
                  <a:cubicBezTo>
                    <a:pt x="271780" y="2117090"/>
                    <a:pt x="278130" y="2117090"/>
                    <a:pt x="283210" y="2117090"/>
                  </a:cubicBezTo>
                  <a:cubicBezTo>
                    <a:pt x="285750" y="2117090"/>
                    <a:pt x="288290" y="2119630"/>
                    <a:pt x="289560" y="2120900"/>
                  </a:cubicBezTo>
                  <a:cubicBezTo>
                    <a:pt x="300990" y="2124710"/>
                    <a:pt x="311150" y="2122170"/>
                    <a:pt x="322580" y="2122170"/>
                  </a:cubicBezTo>
                  <a:cubicBezTo>
                    <a:pt x="325120" y="2122170"/>
                    <a:pt x="327660" y="2119630"/>
                    <a:pt x="330200" y="2119630"/>
                  </a:cubicBezTo>
                  <a:cubicBezTo>
                    <a:pt x="339090" y="2118360"/>
                    <a:pt x="346710" y="2119630"/>
                    <a:pt x="354330" y="2123440"/>
                  </a:cubicBezTo>
                  <a:cubicBezTo>
                    <a:pt x="358140" y="2124710"/>
                    <a:pt x="363220" y="2124710"/>
                    <a:pt x="368300" y="2124710"/>
                  </a:cubicBezTo>
                  <a:lnTo>
                    <a:pt x="372110" y="2124710"/>
                  </a:lnTo>
                  <a:cubicBezTo>
                    <a:pt x="377190" y="2125980"/>
                    <a:pt x="381000" y="2128520"/>
                    <a:pt x="386080" y="2127250"/>
                  </a:cubicBezTo>
                  <a:cubicBezTo>
                    <a:pt x="392430" y="2125980"/>
                    <a:pt x="398780" y="2125980"/>
                    <a:pt x="406400" y="2124710"/>
                  </a:cubicBezTo>
                  <a:cubicBezTo>
                    <a:pt x="412750" y="2123440"/>
                    <a:pt x="419100" y="2124710"/>
                    <a:pt x="425450" y="2125980"/>
                  </a:cubicBezTo>
                  <a:cubicBezTo>
                    <a:pt x="426720" y="2125980"/>
                    <a:pt x="427990" y="2127250"/>
                    <a:pt x="429260" y="2125980"/>
                  </a:cubicBezTo>
                  <a:cubicBezTo>
                    <a:pt x="435610" y="2124710"/>
                    <a:pt x="440690" y="2122170"/>
                    <a:pt x="447040" y="2123440"/>
                  </a:cubicBezTo>
                  <a:cubicBezTo>
                    <a:pt x="452120" y="2124710"/>
                    <a:pt x="455930" y="2125980"/>
                    <a:pt x="461010" y="2127250"/>
                  </a:cubicBezTo>
                  <a:cubicBezTo>
                    <a:pt x="466090" y="2128520"/>
                    <a:pt x="469900" y="2129790"/>
                    <a:pt x="474980" y="2131060"/>
                  </a:cubicBezTo>
                  <a:cubicBezTo>
                    <a:pt x="481330" y="2132330"/>
                    <a:pt x="487680" y="2132330"/>
                    <a:pt x="492760" y="2133600"/>
                  </a:cubicBezTo>
                  <a:cubicBezTo>
                    <a:pt x="499110" y="2134870"/>
                    <a:pt x="502920" y="2139950"/>
                    <a:pt x="509270" y="2139950"/>
                  </a:cubicBezTo>
                  <a:cubicBezTo>
                    <a:pt x="515620" y="2139950"/>
                    <a:pt x="520700" y="2143760"/>
                    <a:pt x="527050" y="2146300"/>
                  </a:cubicBezTo>
                  <a:cubicBezTo>
                    <a:pt x="529590" y="2147570"/>
                    <a:pt x="532130" y="2147570"/>
                    <a:pt x="535940" y="2148840"/>
                  </a:cubicBezTo>
                  <a:cubicBezTo>
                    <a:pt x="543560" y="2150110"/>
                    <a:pt x="549910" y="2150110"/>
                    <a:pt x="557530" y="2151380"/>
                  </a:cubicBezTo>
                  <a:cubicBezTo>
                    <a:pt x="563880" y="2152650"/>
                    <a:pt x="570230" y="2155190"/>
                    <a:pt x="576580" y="2153920"/>
                  </a:cubicBezTo>
                  <a:cubicBezTo>
                    <a:pt x="586740" y="2152650"/>
                    <a:pt x="594360" y="2155190"/>
                    <a:pt x="603250" y="2157730"/>
                  </a:cubicBezTo>
                  <a:cubicBezTo>
                    <a:pt x="609600" y="2159000"/>
                    <a:pt x="614680" y="2162810"/>
                    <a:pt x="621030" y="2162810"/>
                  </a:cubicBezTo>
                  <a:cubicBezTo>
                    <a:pt x="628650" y="2164080"/>
                    <a:pt x="636270" y="2165350"/>
                    <a:pt x="641350" y="2170430"/>
                  </a:cubicBezTo>
                  <a:cubicBezTo>
                    <a:pt x="642620" y="2169160"/>
                    <a:pt x="643890" y="2169160"/>
                    <a:pt x="643890" y="2169160"/>
                  </a:cubicBezTo>
                  <a:cubicBezTo>
                    <a:pt x="647700" y="2170430"/>
                    <a:pt x="652780" y="2170430"/>
                    <a:pt x="656590" y="2171700"/>
                  </a:cubicBezTo>
                  <a:cubicBezTo>
                    <a:pt x="664210" y="2172970"/>
                    <a:pt x="670560" y="2175510"/>
                    <a:pt x="676910" y="2176780"/>
                  </a:cubicBezTo>
                  <a:cubicBezTo>
                    <a:pt x="680720" y="2178050"/>
                    <a:pt x="684530" y="2178050"/>
                    <a:pt x="687070" y="2180590"/>
                  </a:cubicBezTo>
                  <a:cubicBezTo>
                    <a:pt x="690880" y="2183130"/>
                    <a:pt x="694690" y="2184400"/>
                    <a:pt x="698500" y="2183130"/>
                  </a:cubicBezTo>
                  <a:cubicBezTo>
                    <a:pt x="702310" y="2183130"/>
                    <a:pt x="704850" y="2181860"/>
                    <a:pt x="708660" y="2183130"/>
                  </a:cubicBezTo>
                  <a:cubicBezTo>
                    <a:pt x="716280" y="2184400"/>
                    <a:pt x="722630" y="2188210"/>
                    <a:pt x="730250" y="2189480"/>
                  </a:cubicBezTo>
                  <a:cubicBezTo>
                    <a:pt x="732790" y="2190750"/>
                    <a:pt x="736600" y="2190750"/>
                    <a:pt x="740410" y="2189480"/>
                  </a:cubicBezTo>
                  <a:cubicBezTo>
                    <a:pt x="750570" y="2186940"/>
                    <a:pt x="760730" y="2186940"/>
                    <a:pt x="770890" y="2189480"/>
                  </a:cubicBezTo>
                  <a:cubicBezTo>
                    <a:pt x="777240" y="2190750"/>
                    <a:pt x="784860" y="2194560"/>
                    <a:pt x="791210" y="2192020"/>
                  </a:cubicBezTo>
                  <a:cubicBezTo>
                    <a:pt x="796290" y="2190750"/>
                    <a:pt x="800100" y="2190750"/>
                    <a:pt x="803910" y="2190750"/>
                  </a:cubicBezTo>
                  <a:cubicBezTo>
                    <a:pt x="806450" y="2190750"/>
                    <a:pt x="808990" y="2192020"/>
                    <a:pt x="810260" y="2190750"/>
                  </a:cubicBezTo>
                  <a:cubicBezTo>
                    <a:pt x="816610" y="2184400"/>
                    <a:pt x="824230" y="2186940"/>
                    <a:pt x="831850" y="2186940"/>
                  </a:cubicBezTo>
                  <a:cubicBezTo>
                    <a:pt x="836930" y="2188210"/>
                    <a:pt x="843280" y="2188210"/>
                    <a:pt x="848360" y="2185670"/>
                  </a:cubicBezTo>
                  <a:lnTo>
                    <a:pt x="850900" y="2185670"/>
                  </a:lnTo>
                  <a:cubicBezTo>
                    <a:pt x="858520" y="2185670"/>
                    <a:pt x="866140" y="2186940"/>
                    <a:pt x="873760" y="2186940"/>
                  </a:cubicBezTo>
                  <a:lnTo>
                    <a:pt x="876300" y="2186940"/>
                  </a:lnTo>
                  <a:cubicBezTo>
                    <a:pt x="881380" y="2185670"/>
                    <a:pt x="885190" y="2183130"/>
                    <a:pt x="890270" y="2181860"/>
                  </a:cubicBezTo>
                  <a:cubicBezTo>
                    <a:pt x="897890" y="2179320"/>
                    <a:pt x="905510" y="2178050"/>
                    <a:pt x="913130" y="2176780"/>
                  </a:cubicBezTo>
                  <a:cubicBezTo>
                    <a:pt x="919480" y="2175510"/>
                    <a:pt x="924560" y="2176780"/>
                    <a:pt x="930910" y="2175510"/>
                  </a:cubicBezTo>
                  <a:cubicBezTo>
                    <a:pt x="932180" y="2175510"/>
                    <a:pt x="933450" y="2175510"/>
                    <a:pt x="934720" y="2174240"/>
                  </a:cubicBezTo>
                  <a:cubicBezTo>
                    <a:pt x="938530" y="2171700"/>
                    <a:pt x="944880" y="2174240"/>
                    <a:pt x="946150" y="2169160"/>
                  </a:cubicBezTo>
                  <a:lnTo>
                    <a:pt x="947420" y="2169160"/>
                  </a:lnTo>
                  <a:cubicBezTo>
                    <a:pt x="949960" y="2169160"/>
                    <a:pt x="953770" y="2169160"/>
                    <a:pt x="956310" y="2166620"/>
                  </a:cubicBezTo>
                  <a:cubicBezTo>
                    <a:pt x="961390" y="2162810"/>
                    <a:pt x="965200" y="2164080"/>
                    <a:pt x="970280" y="2165350"/>
                  </a:cubicBezTo>
                  <a:cubicBezTo>
                    <a:pt x="976630" y="2166620"/>
                    <a:pt x="982980" y="2167890"/>
                    <a:pt x="988060" y="2166620"/>
                  </a:cubicBezTo>
                  <a:cubicBezTo>
                    <a:pt x="994410" y="2165350"/>
                    <a:pt x="1002030" y="2162810"/>
                    <a:pt x="1008380" y="2161540"/>
                  </a:cubicBezTo>
                  <a:cubicBezTo>
                    <a:pt x="1009650" y="2161540"/>
                    <a:pt x="1010920" y="2160270"/>
                    <a:pt x="1012190" y="2159000"/>
                  </a:cubicBezTo>
                  <a:cubicBezTo>
                    <a:pt x="1016000" y="2156460"/>
                    <a:pt x="1018540" y="2152650"/>
                    <a:pt x="1022350" y="2150110"/>
                  </a:cubicBezTo>
                  <a:cubicBezTo>
                    <a:pt x="1022350" y="2150110"/>
                    <a:pt x="1023620" y="2148840"/>
                    <a:pt x="1024890" y="2148840"/>
                  </a:cubicBezTo>
                  <a:cubicBezTo>
                    <a:pt x="1031240" y="2151380"/>
                    <a:pt x="1033780" y="2145030"/>
                    <a:pt x="1037590" y="2142490"/>
                  </a:cubicBezTo>
                  <a:cubicBezTo>
                    <a:pt x="1042670" y="2139950"/>
                    <a:pt x="1045210" y="2132330"/>
                    <a:pt x="1052830" y="2133600"/>
                  </a:cubicBezTo>
                  <a:lnTo>
                    <a:pt x="1054100" y="2133600"/>
                  </a:lnTo>
                  <a:cubicBezTo>
                    <a:pt x="1059180" y="2131060"/>
                    <a:pt x="1064260" y="2127250"/>
                    <a:pt x="1068070" y="2124710"/>
                  </a:cubicBezTo>
                  <a:cubicBezTo>
                    <a:pt x="1069340" y="2123440"/>
                    <a:pt x="1070610" y="2122170"/>
                    <a:pt x="1070610" y="2120900"/>
                  </a:cubicBezTo>
                  <a:cubicBezTo>
                    <a:pt x="1071880" y="2119630"/>
                    <a:pt x="1073150" y="2117090"/>
                    <a:pt x="1075690" y="2115820"/>
                  </a:cubicBezTo>
                  <a:cubicBezTo>
                    <a:pt x="1084580" y="2109470"/>
                    <a:pt x="1093470" y="2104390"/>
                    <a:pt x="1102360" y="2098040"/>
                  </a:cubicBezTo>
                  <a:cubicBezTo>
                    <a:pt x="1106170" y="2095500"/>
                    <a:pt x="1112520" y="2092960"/>
                    <a:pt x="1112520" y="2085340"/>
                  </a:cubicBezTo>
                  <a:cubicBezTo>
                    <a:pt x="1112520" y="2077720"/>
                    <a:pt x="1120140" y="2075180"/>
                    <a:pt x="1125220" y="2072640"/>
                  </a:cubicBezTo>
                  <a:cubicBezTo>
                    <a:pt x="1129030" y="2070100"/>
                    <a:pt x="1134110" y="2070100"/>
                    <a:pt x="1139190" y="2068830"/>
                  </a:cubicBezTo>
                  <a:cubicBezTo>
                    <a:pt x="1141730" y="2068830"/>
                    <a:pt x="1143000" y="2067560"/>
                    <a:pt x="1145540" y="2067560"/>
                  </a:cubicBezTo>
                  <a:cubicBezTo>
                    <a:pt x="1148080" y="2067560"/>
                    <a:pt x="1150620" y="2067560"/>
                    <a:pt x="1151890" y="2065020"/>
                  </a:cubicBezTo>
                  <a:cubicBezTo>
                    <a:pt x="1153160" y="2063750"/>
                    <a:pt x="1154430" y="2063750"/>
                    <a:pt x="1155700" y="2062480"/>
                  </a:cubicBezTo>
                  <a:cubicBezTo>
                    <a:pt x="1158240" y="2061210"/>
                    <a:pt x="1160780" y="2059940"/>
                    <a:pt x="1162050" y="2058670"/>
                  </a:cubicBezTo>
                  <a:lnTo>
                    <a:pt x="1169670" y="2058670"/>
                  </a:lnTo>
                  <a:cubicBezTo>
                    <a:pt x="1174750" y="2061210"/>
                    <a:pt x="1178560" y="2063750"/>
                    <a:pt x="1182370" y="2065020"/>
                  </a:cubicBezTo>
                  <a:cubicBezTo>
                    <a:pt x="1182370" y="2065020"/>
                    <a:pt x="1183640" y="2063750"/>
                    <a:pt x="1184910" y="2063750"/>
                  </a:cubicBezTo>
                  <a:cubicBezTo>
                    <a:pt x="1182370" y="2062480"/>
                    <a:pt x="1181100" y="2061210"/>
                    <a:pt x="1178560" y="2059940"/>
                  </a:cubicBezTo>
                  <a:cubicBezTo>
                    <a:pt x="1178560" y="2057400"/>
                    <a:pt x="1178560" y="2056130"/>
                    <a:pt x="1179830" y="2053590"/>
                  </a:cubicBezTo>
                  <a:cubicBezTo>
                    <a:pt x="1182370" y="2054860"/>
                    <a:pt x="1186180" y="2056130"/>
                    <a:pt x="1184910" y="2051050"/>
                  </a:cubicBezTo>
                  <a:lnTo>
                    <a:pt x="1186180" y="2049780"/>
                  </a:lnTo>
                  <a:cubicBezTo>
                    <a:pt x="1188720" y="2047240"/>
                    <a:pt x="1191260" y="2044700"/>
                    <a:pt x="1195070" y="2045970"/>
                  </a:cubicBezTo>
                  <a:cubicBezTo>
                    <a:pt x="1195070" y="2045970"/>
                    <a:pt x="1196340" y="2044700"/>
                    <a:pt x="1197610" y="2044700"/>
                  </a:cubicBezTo>
                  <a:lnTo>
                    <a:pt x="1205230" y="2048510"/>
                  </a:lnTo>
                  <a:cubicBezTo>
                    <a:pt x="1205230" y="2047240"/>
                    <a:pt x="1205230" y="2045970"/>
                    <a:pt x="1203960" y="2045970"/>
                  </a:cubicBezTo>
                  <a:lnTo>
                    <a:pt x="1205230" y="2045970"/>
                  </a:lnTo>
                  <a:cubicBezTo>
                    <a:pt x="1206500" y="2047240"/>
                    <a:pt x="1207770" y="2047240"/>
                    <a:pt x="1210310" y="2048510"/>
                  </a:cubicBezTo>
                  <a:cubicBezTo>
                    <a:pt x="1210310" y="2045970"/>
                    <a:pt x="1216660" y="2042160"/>
                    <a:pt x="1217930" y="2043430"/>
                  </a:cubicBezTo>
                  <a:lnTo>
                    <a:pt x="1219200" y="2043430"/>
                  </a:lnTo>
                  <a:cubicBezTo>
                    <a:pt x="1220470" y="2047240"/>
                    <a:pt x="1223010" y="2049780"/>
                    <a:pt x="1224280" y="2053590"/>
                  </a:cubicBezTo>
                  <a:cubicBezTo>
                    <a:pt x="1226820" y="2052320"/>
                    <a:pt x="1229360" y="2049780"/>
                    <a:pt x="1231900" y="2048510"/>
                  </a:cubicBezTo>
                  <a:cubicBezTo>
                    <a:pt x="1233170" y="2051050"/>
                    <a:pt x="1233170" y="2053590"/>
                    <a:pt x="1234440" y="2057400"/>
                  </a:cubicBezTo>
                  <a:cubicBezTo>
                    <a:pt x="1236980" y="2054860"/>
                    <a:pt x="1238250" y="2053590"/>
                    <a:pt x="1238250" y="2052320"/>
                  </a:cubicBezTo>
                  <a:cubicBezTo>
                    <a:pt x="1242060" y="2053590"/>
                    <a:pt x="1245870" y="2053590"/>
                    <a:pt x="1248410" y="2054860"/>
                  </a:cubicBezTo>
                  <a:cubicBezTo>
                    <a:pt x="1252220" y="2057400"/>
                    <a:pt x="1256030" y="2057400"/>
                    <a:pt x="1259840" y="2056130"/>
                  </a:cubicBezTo>
                  <a:cubicBezTo>
                    <a:pt x="1262380" y="2054860"/>
                    <a:pt x="1263650" y="2053590"/>
                    <a:pt x="1266190" y="2052320"/>
                  </a:cubicBezTo>
                  <a:cubicBezTo>
                    <a:pt x="1267460" y="2054860"/>
                    <a:pt x="1268730" y="2056130"/>
                    <a:pt x="1271270" y="2057400"/>
                  </a:cubicBezTo>
                  <a:cubicBezTo>
                    <a:pt x="1270000" y="2057400"/>
                    <a:pt x="1268730" y="2058670"/>
                    <a:pt x="1267460" y="2058670"/>
                  </a:cubicBezTo>
                  <a:cubicBezTo>
                    <a:pt x="1264920" y="2059940"/>
                    <a:pt x="1263650" y="2061210"/>
                    <a:pt x="1262380" y="2063750"/>
                  </a:cubicBezTo>
                  <a:cubicBezTo>
                    <a:pt x="1261110" y="2066290"/>
                    <a:pt x="1261110" y="2068830"/>
                    <a:pt x="1258570" y="2070100"/>
                  </a:cubicBezTo>
                  <a:cubicBezTo>
                    <a:pt x="1256030" y="2071370"/>
                    <a:pt x="1256030" y="2068830"/>
                    <a:pt x="1253490" y="2068830"/>
                  </a:cubicBezTo>
                  <a:cubicBezTo>
                    <a:pt x="1256030" y="2067560"/>
                    <a:pt x="1257300" y="2067560"/>
                    <a:pt x="1258570" y="2067560"/>
                  </a:cubicBezTo>
                  <a:lnTo>
                    <a:pt x="1258570" y="2065020"/>
                  </a:lnTo>
                  <a:cubicBezTo>
                    <a:pt x="1250950" y="2067560"/>
                    <a:pt x="1243330" y="2063750"/>
                    <a:pt x="1234440" y="2065020"/>
                  </a:cubicBezTo>
                  <a:cubicBezTo>
                    <a:pt x="1239520" y="2067560"/>
                    <a:pt x="1244600" y="2068830"/>
                    <a:pt x="1249680" y="2070100"/>
                  </a:cubicBezTo>
                  <a:lnTo>
                    <a:pt x="1247140" y="2072640"/>
                  </a:lnTo>
                  <a:cubicBezTo>
                    <a:pt x="1249680" y="2073910"/>
                    <a:pt x="1252220" y="2073910"/>
                    <a:pt x="1254760" y="2073910"/>
                  </a:cubicBezTo>
                  <a:lnTo>
                    <a:pt x="1254760" y="2075180"/>
                  </a:lnTo>
                  <a:cubicBezTo>
                    <a:pt x="1252220" y="2075180"/>
                    <a:pt x="1250950" y="2076450"/>
                    <a:pt x="1248410" y="2076450"/>
                  </a:cubicBezTo>
                  <a:lnTo>
                    <a:pt x="1248410" y="2077720"/>
                  </a:lnTo>
                  <a:lnTo>
                    <a:pt x="1259840" y="2077720"/>
                  </a:lnTo>
                  <a:cubicBezTo>
                    <a:pt x="1262380" y="2071370"/>
                    <a:pt x="1270000" y="2073910"/>
                    <a:pt x="1273810" y="2070100"/>
                  </a:cubicBezTo>
                  <a:lnTo>
                    <a:pt x="1276350" y="2070100"/>
                  </a:lnTo>
                  <a:lnTo>
                    <a:pt x="1272540" y="2073910"/>
                  </a:lnTo>
                  <a:cubicBezTo>
                    <a:pt x="1273810" y="2075180"/>
                    <a:pt x="1275080" y="2075180"/>
                    <a:pt x="1276350" y="2076450"/>
                  </a:cubicBezTo>
                  <a:cubicBezTo>
                    <a:pt x="1277620" y="2077720"/>
                    <a:pt x="1278890" y="2077720"/>
                    <a:pt x="1280160" y="2078990"/>
                  </a:cubicBezTo>
                  <a:cubicBezTo>
                    <a:pt x="1282700" y="2077720"/>
                    <a:pt x="1283970" y="2077720"/>
                    <a:pt x="1286510" y="2076450"/>
                  </a:cubicBezTo>
                  <a:cubicBezTo>
                    <a:pt x="1285240" y="2078990"/>
                    <a:pt x="1285240" y="2080260"/>
                    <a:pt x="1285240" y="2081530"/>
                  </a:cubicBezTo>
                  <a:lnTo>
                    <a:pt x="1291590" y="2081530"/>
                  </a:lnTo>
                  <a:lnTo>
                    <a:pt x="1291590" y="2077720"/>
                  </a:lnTo>
                  <a:cubicBezTo>
                    <a:pt x="1291590" y="2073910"/>
                    <a:pt x="1294130" y="2073910"/>
                    <a:pt x="1296670" y="2075180"/>
                  </a:cubicBezTo>
                  <a:cubicBezTo>
                    <a:pt x="1300480" y="2077720"/>
                    <a:pt x="1303020" y="2076450"/>
                    <a:pt x="1306830" y="2075180"/>
                  </a:cubicBezTo>
                  <a:cubicBezTo>
                    <a:pt x="1310640" y="2075180"/>
                    <a:pt x="1313180" y="2072640"/>
                    <a:pt x="1314450" y="2068830"/>
                  </a:cubicBezTo>
                  <a:lnTo>
                    <a:pt x="1309370" y="2068830"/>
                  </a:lnTo>
                  <a:cubicBezTo>
                    <a:pt x="1309370" y="2067560"/>
                    <a:pt x="1310640" y="2066290"/>
                    <a:pt x="1310640" y="2065020"/>
                  </a:cubicBezTo>
                  <a:lnTo>
                    <a:pt x="1310640" y="2059940"/>
                  </a:lnTo>
                  <a:lnTo>
                    <a:pt x="1311910" y="2059940"/>
                  </a:lnTo>
                  <a:cubicBezTo>
                    <a:pt x="1311910" y="2062480"/>
                    <a:pt x="1313180" y="2063750"/>
                    <a:pt x="1313180" y="2066290"/>
                  </a:cubicBezTo>
                  <a:cubicBezTo>
                    <a:pt x="1315720" y="2065020"/>
                    <a:pt x="1319530" y="2065020"/>
                    <a:pt x="1323340" y="2063750"/>
                  </a:cubicBezTo>
                  <a:lnTo>
                    <a:pt x="1323340" y="2067560"/>
                  </a:lnTo>
                  <a:cubicBezTo>
                    <a:pt x="1327150" y="2068830"/>
                    <a:pt x="1330960" y="2071370"/>
                    <a:pt x="1333500" y="2076450"/>
                  </a:cubicBezTo>
                  <a:cubicBezTo>
                    <a:pt x="1333500" y="2076450"/>
                    <a:pt x="1334770" y="2077720"/>
                    <a:pt x="1334770" y="2076450"/>
                  </a:cubicBezTo>
                  <a:lnTo>
                    <a:pt x="1346200" y="2072640"/>
                  </a:lnTo>
                  <a:cubicBezTo>
                    <a:pt x="1351280" y="2071370"/>
                    <a:pt x="1355090" y="2070100"/>
                    <a:pt x="1360170" y="2068830"/>
                  </a:cubicBezTo>
                  <a:cubicBezTo>
                    <a:pt x="1362710" y="2068830"/>
                    <a:pt x="1363980" y="2071370"/>
                    <a:pt x="1367790" y="2073910"/>
                  </a:cubicBezTo>
                  <a:cubicBezTo>
                    <a:pt x="1371600" y="2073910"/>
                    <a:pt x="1384300" y="2076450"/>
                    <a:pt x="1389380" y="2080260"/>
                  </a:cubicBezTo>
                  <a:cubicBezTo>
                    <a:pt x="1390650" y="2081530"/>
                    <a:pt x="1393190" y="2080260"/>
                    <a:pt x="1394460" y="2080260"/>
                  </a:cubicBezTo>
                  <a:cubicBezTo>
                    <a:pt x="1398270" y="2078990"/>
                    <a:pt x="1402080" y="2078990"/>
                    <a:pt x="1405890" y="2077720"/>
                  </a:cubicBezTo>
                  <a:lnTo>
                    <a:pt x="1407160" y="2078990"/>
                  </a:lnTo>
                  <a:cubicBezTo>
                    <a:pt x="1408430" y="2081530"/>
                    <a:pt x="1408430" y="2084070"/>
                    <a:pt x="1408430" y="2086610"/>
                  </a:cubicBezTo>
                  <a:cubicBezTo>
                    <a:pt x="1412240" y="2090420"/>
                    <a:pt x="1416050" y="2094230"/>
                    <a:pt x="1421130" y="2087880"/>
                  </a:cubicBezTo>
                  <a:cubicBezTo>
                    <a:pt x="1421130" y="2089150"/>
                    <a:pt x="1419860" y="2090420"/>
                    <a:pt x="1419860" y="2091690"/>
                  </a:cubicBezTo>
                  <a:cubicBezTo>
                    <a:pt x="1421130" y="2091690"/>
                    <a:pt x="1421130" y="2092960"/>
                    <a:pt x="1422400" y="2092960"/>
                  </a:cubicBezTo>
                  <a:cubicBezTo>
                    <a:pt x="1424940" y="2094230"/>
                    <a:pt x="1432560" y="2095500"/>
                    <a:pt x="1433830" y="2092960"/>
                  </a:cubicBezTo>
                  <a:cubicBezTo>
                    <a:pt x="1435100" y="2089150"/>
                    <a:pt x="1437640" y="2090420"/>
                    <a:pt x="1438910" y="2090420"/>
                  </a:cubicBezTo>
                  <a:cubicBezTo>
                    <a:pt x="1440180" y="2091690"/>
                    <a:pt x="1440180" y="2094230"/>
                    <a:pt x="1441450" y="2096770"/>
                  </a:cubicBezTo>
                  <a:lnTo>
                    <a:pt x="1441450" y="2087880"/>
                  </a:lnTo>
                  <a:cubicBezTo>
                    <a:pt x="1443990" y="2090420"/>
                    <a:pt x="1445260" y="2091690"/>
                    <a:pt x="1446530" y="2094230"/>
                  </a:cubicBezTo>
                  <a:cubicBezTo>
                    <a:pt x="1447800" y="2095500"/>
                    <a:pt x="1447800" y="2096770"/>
                    <a:pt x="1447800" y="2098040"/>
                  </a:cubicBezTo>
                  <a:cubicBezTo>
                    <a:pt x="1446530" y="2098040"/>
                    <a:pt x="1445260" y="2098040"/>
                    <a:pt x="1443990" y="2099310"/>
                  </a:cubicBezTo>
                  <a:lnTo>
                    <a:pt x="1440180" y="2099310"/>
                  </a:lnTo>
                  <a:cubicBezTo>
                    <a:pt x="1443990" y="2101850"/>
                    <a:pt x="1442720" y="2108200"/>
                    <a:pt x="1447800" y="2105660"/>
                  </a:cubicBezTo>
                  <a:cubicBezTo>
                    <a:pt x="1449070" y="2104390"/>
                    <a:pt x="1450340" y="2101850"/>
                    <a:pt x="1451610" y="2100580"/>
                  </a:cubicBezTo>
                  <a:cubicBezTo>
                    <a:pt x="1451610" y="2101850"/>
                    <a:pt x="1452880" y="2104390"/>
                    <a:pt x="1452880" y="2105660"/>
                  </a:cubicBezTo>
                  <a:cubicBezTo>
                    <a:pt x="1454150" y="2105660"/>
                    <a:pt x="1455420" y="2105660"/>
                    <a:pt x="1456690" y="2106930"/>
                  </a:cubicBezTo>
                  <a:cubicBezTo>
                    <a:pt x="1459230" y="2110740"/>
                    <a:pt x="1463040" y="2109470"/>
                    <a:pt x="1466850" y="2110740"/>
                  </a:cubicBezTo>
                  <a:cubicBezTo>
                    <a:pt x="1469390" y="2110740"/>
                    <a:pt x="1470660" y="2113280"/>
                    <a:pt x="1471930" y="2114550"/>
                  </a:cubicBezTo>
                  <a:cubicBezTo>
                    <a:pt x="1473200" y="2117090"/>
                    <a:pt x="1474470" y="2119630"/>
                    <a:pt x="1478280" y="2119630"/>
                  </a:cubicBezTo>
                  <a:cubicBezTo>
                    <a:pt x="1480820" y="2119630"/>
                    <a:pt x="1483360" y="2122170"/>
                    <a:pt x="1485900" y="2124710"/>
                  </a:cubicBezTo>
                  <a:cubicBezTo>
                    <a:pt x="1489710" y="2127250"/>
                    <a:pt x="1493520" y="2132330"/>
                    <a:pt x="1497330" y="2134870"/>
                  </a:cubicBezTo>
                  <a:cubicBezTo>
                    <a:pt x="1503680" y="2138680"/>
                    <a:pt x="1510030" y="2143760"/>
                    <a:pt x="1517650" y="2142490"/>
                  </a:cubicBezTo>
                  <a:cubicBezTo>
                    <a:pt x="1521460" y="2142490"/>
                    <a:pt x="1525270" y="2145030"/>
                    <a:pt x="1529080" y="2145030"/>
                  </a:cubicBezTo>
                  <a:cubicBezTo>
                    <a:pt x="1532890" y="2145030"/>
                    <a:pt x="1537970" y="2145030"/>
                    <a:pt x="1543050" y="2143760"/>
                  </a:cubicBezTo>
                  <a:cubicBezTo>
                    <a:pt x="1543050" y="2147570"/>
                    <a:pt x="1543050" y="2148840"/>
                    <a:pt x="1546860" y="2148840"/>
                  </a:cubicBezTo>
                  <a:cubicBezTo>
                    <a:pt x="1549400" y="2148840"/>
                    <a:pt x="1551940" y="2148840"/>
                    <a:pt x="1554480" y="2150110"/>
                  </a:cubicBezTo>
                  <a:cubicBezTo>
                    <a:pt x="1562100" y="2150110"/>
                    <a:pt x="1568450" y="2153920"/>
                    <a:pt x="1576070" y="2152650"/>
                  </a:cubicBezTo>
                  <a:cubicBezTo>
                    <a:pt x="1578610" y="2152650"/>
                    <a:pt x="1581150" y="2153920"/>
                    <a:pt x="1583690" y="2155190"/>
                  </a:cubicBezTo>
                  <a:cubicBezTo>
                    <a:pt x="1591310" y="2157730"/>
                    <a:pt x="1596390" y="2164080"/>
                    <a:pt x="1605280" y="2162810"/>
                  </a:cubicBezTo>
                  <a:cubicBezTo>
                    <a:pt x="1606550" y="2162810"/>
                    <a:pt x="1609090" y="2162810"/>
                    <a:pt x="1610360" y="2164080"/>
                  </a:cubicBezTo>
                  <a:cubicBezTo>
                    <a:pt x="1612900" y="2166620"/>
                    <a:pt x="1614170" y="2165350"/>
                    <a:pt x="1615440" y="2164080"/>
                  </a:cubicBezTo>
                  <a:cubicBezTo>
                    <a:pt x="1617980" y="2162810"/>
                    <a:pt x="1620520" y="2161540"/>
                    <a:pt x="1621790" y="2162810"/>
                  </a:cubicBezTo>
                  <a:cubicBezTo>
                    <a:pt x="1626870" y="2164080"/>
                    <a:pt x="1633220" y="2165350"/>
                    <a:pt x="1638300" y="2166620"/>
                  </a:cubicBezTo>
                  <a:lnTo>
                    <a:pt x="1643380" y="2166620"/>
                  </a:lnTo>
                  <a:cubicBezTo>
                    <a:pt x="1647190" y="2165350"/>
                    <a:pt x="1652270" y="2164080"/>
                    <a:pt x="1656080" y="2164080"/>
                  </a:cubicBezTo>
                  <a:cubicBezTo>
                    <a:pt x="1662430" y="2162810"/>
                    <a:pt x="1668780" y="2162810"/>
                    <a:pt x="1675130" y="2162810"/>
                  </a:cubicBezTo>
                  <a:lnTo>
                    <a:pt x="1677670" y="2162810"/>
                  </a:lnTo>
                  <a:cubicBezTo>
                    <a:pt x="1686560" y="2160270"/>
                    <a:pt x="1696720" y="2157730"/>
                    <a:pt x="1705610" y="2155190"/>
                  </a:cubicBezTo>
                  <a:cubicBezTo>
                    <a:pt x="1711960" y="2153920"/>
                    <a:pt x="1718310" y="2152650"/>
                    <a:pt x="1725930" y="2151380"/>
                  </a:cubicBezTo>
                  <a:cubicBezTo>
                    <a:pt x="1733550" y="2150110"/>
                    <a:pt x="1739900" y="2147570"/>
                    <a:pt x="1747520" y="2146300"/>
                  </a:cubicBezTo>
                  <a:cubicBezTo>
                    <a:pt x="1750060" y="2146300"/>
                    <a:pt x="1752600" y="2146300"/>
                    <a:pt x="1756410" y="2145030"/>
                  </a:cubicBezTo>
                  <a:cubicBezTo>
                    <a:pt x="1766570" y="2143760"/>
                    <a:pt x="1776730" y="2139950"/>
                    <a:pt x="1786890" y="2145030"/>
                  </a:cubicBezTo>
                  <a:lnTo>
                    <a:pt x="1802130" y="2148840"/>
                  </a:lnTo>
                  <a:cubicBezTo>
                    <a:pt x="1808480" y="2150110"/>
                    <a:pt x="1813560" y="2153920"/>
                    <a:pt x="1819910" y="2153920"/>
                  </a:cubicBezTo>
                  <a:cubicBezTo>
                    <a:pt x="1821180" y="2153920"/>
                    <a:pt x="1823720" y="2155190"/>
                    <a:pt x="1824990" y="2155190"/>
                  </a:cubicBezTo>
                  <a:cubicBezTo>
                    <a:pt x="1832610" y="2157730"/>
                    <a:pt x="1838960" y="2164080"/>
                    <a:pt x="1847850" y="2161540"/>
                  </a:cubicBezTo>
                  <a:cubicBezTo>
                    <a:pt x="1851660" y="2160270"/>
                    <a:pt x="1858010" y="2162810"/>
                    <a:pt x="1861820" y="2164080"/>
                  </a:cubicBezTo>
                  <a:cubicBezTo>
                    <a:pt x="1865630" y="2165350"/>
                    <a:pt x="1869440" y="2165350"/>
                    <a:pt x="1873250" y="2166620"/>
                  </a:cubicBezTo>
                  <a:lnTo>
                    <a:pt x="1873250" y="2169160"/>
                  </a:lnTo>
                  <a:cubicBezTo>
                    <a:pt x="1880870" y="2169160"/>
                    <a:pt x="1888490" y="2170430"/>
                    <a:pt x="1896110" y="2166620"/>
                  </a:cubicBezTo>
                  <a:cubicBezTo>
                    <a:pt x="1898650" y="2165350"/>
                    <a:pt x="1899920" y="2164080"/>
                    <a:pt x="1902460" y="2164080"/>
                  </a:cubicBezTo>
                  <a:cubicBezTo>
                    <a:pt x="1907540" y="2162810"/>
                    <a:pt x="1913890" y="2162810"/>
                    <a:pt x="1918970" y="2165350"/>
                  </a:cubicBezTo>
                  <a:cubicBezTo>
                    <a:pt x="1922780" y="2166620"/>
                    <a:pt x="1929130" y="2165350"/>
                    <a:pt x="1932940" y="2162810"/>
                  </a:cubicBezTo>
                  <a:cubicBezTo>
                    <a:pt x="1938020" y="2160270"/>
                    <a:pt x="1944370" y="2161540"/>
                    <a:pt x="1949450" y="2161540"/>
                  </a:cubicBezTo>
                  <a:cubicBezTo>
                    <a:pt x="1954530" y="2161540"/>
                    <a:pt x="1958340" y="2162810"/>
                    <a:pt x="1963420" y="2161540"/>
                  </a:cubicBezTo>
                  <a:cubicBezTo>
                    <a:pt x="1974850" y="2160270"/>
                    <a:pt x="1985010" y="2156460"/>
                    <a:pt x="1997710" y="2157730"/>
                  </a:cubicBezTo>
                  <a:cubicBezTo>
                    <a:pt x="2002790" y="2157730"/>
                    <a:pt x="2007870" y="2159000"/>
                    <a:pt x="2012950" y="2157730"/>
                  </a:cubicBezTo>
                  <a:cubicBezTo>
                    <a:pt x="2023110" y="2156460"/>
                    <a:pt x="2030730" y="2160270"/>
                    <a:pt x="2038350" y="2165350"/>
                  </a:cubicBezTo>
                  <a:cubicBezTo>
                    <a:pt x="2044700" y="2170430"/>
                    <a:pt x="2052320" y="2174240"/>
                    <a:pt x="2059940" y="2178050"/>
                  </a:cubicBezTo>
                  <a:cubicBezTo>
                    <a:pt x="2065020" y="2180590"/>
                    <a:pt x="2072640" y="2175510"/>
                    <a:pt x="2072640" y="2169160"/>
                  </a:cubicBezTo>
                  <a:lnTo>
                    <a:pt x="2072640" y="2157730"/>
                  </a:lnTo>
                  <a:cubicBezTo>
                    <a:pt x="2072640" y="2124710"/>
                    <a:pt x="2072640" y="2092960"/>
                    <a:pt x="2073910" y="2059940"/>
                  </a:cubicBezTo>
                  <a:cubicBezTo>
                    <a:pt x="2073910" y="2037080"/>
                    <a:pt x="2075180" y="2014220"/>
                    <a:pt x="2075180" y="1990090"/>
                  </a:cubicBezTo>
                  <a:cubicBezTo>
                    <a:pt x="2075180" y="1964690"/>
                    <a:pt x="2073910" y="447040"/>
                    <a:pt x="2073910" y="421640"/>
                  </a:cubicBezTo>
                  <a:cubicBezTo>
                    <a:pt x="2081530" y="410210"/>
                    <a:pt x="2078990" y="401320"/>
                    <a:pt x="2085340" y="394970"/>
                  </a:cubicBezTo>
                  <a:close/>
                  <a:moveTo>
                    <a:pt x="1263650" y="2052320"/>
                  </a:moveTo>
                  <a:cubicBezTo>
                    <a:pt x="1266190" y="2045970"/>
                    <a:pt x="1271270" y="2047240"/>
                    <a:pt x="1275080" y="2048510"/>
                  </a:cubicBezTo>
                  <a:cubicBezTo>
                    <a:pt x="1272540" y="2053590"/>
                    <a:pt x="1267460" y="2051050"/>
                    <a:pt x="1263650" y="2052320"/>
                  </a:cubicBezTo>
                  <a:close/>
                  <a:moveTo>
                    <a:pt x="1275080" y="2058670"/>
                  </a:moveTo>
                  <a:cubicBezTo>
                    <a:pt x="1276350" y="2056130"/>
                    <a:pt x="1276350" y="2052320"/>
                    <a:pt x="1280160" y="2052320"/>
                  </a:cubicBezTo>
                  <a:cubicBezTo>
                    <a:pt x="1281430" y="2052320"/>
                    <a:pt x="1283970" y="2053590"/>
                    <a:pt x="1285240" y="2053590"/>
                  </a:cubicBezTo>
                  <a:cubicBezTo>
                    <a:pt x="1283970" y="2056130"/>
                    <a:pt x="1282700" y="2057400"/>
                    <a:pt x="1281430" y="2059940"/>
                  </a:cubicBezTo>
                  <a:cubicBezTo>
                    <a:pt x="1280160" y="2059940"/>
                    <a:pt x="1277620" y="2059940"/>
                    <a:pt x="1275080" y="2058670"/>
                  </a:cubicBezTo>
                  <a:close/>
                  <a:moveTo>
                    <a:pt x="1280160" y="2071370"/>
                  </a:moveTo>
                  <a:cubicBezTo>
                    <a:pt x="1282700" y="2070100"/>
                    <a:pt x="1283970" y="2067560"/>
                    <a:pt x="1286510" y="2066290"/>
                  </a:cubicBezTo>
                  <a:cubicBezTo>
                    <a:pt x="1287780" y="2066290"/>
                    <a:pt x="1289050" y="2067560"/>
                    <a:pt x="1290320" y="2067560"/>
                  </a:cubicBezTo>
                  <a:cubicBezTo>
                    <a:pt x="1290320" y="2072640"/>
                    <a:pt x="1285240" y="2073910"/>
                    <a:pt x="1280160" y="2071370"/>
                  </a:cubicBezTo>
                  <a:close/>
                  <a:moveTo>
                    <a:pt x="1285240" y="2030730"/>
                  </a:moveTo>
                  <a:cubicBezTo>
                    <a:pt x="1286510" y="2032000"/>
                    <a:pt x="1286510" y="2033270"/>
                    <a:pt x="1289050" y="2034540"/>
                  </a:cubicBezTo>
                  <a:lnTo>
                    <a:pt x="1277620" y="2034540"/>
                  </a:lnTo>
                  <a:cubicBezTo>
                    <a:pt x="1277620" y="2033270"/>
                    <a:pt x="1277620" y="2032000"/>
                    <a:pt x="1278890" y="2030730"/>
                  </a:cubicBezTo>
                  <a:cubicBezTo>
                    <a:pt x="1283970" y="2030730"/>
                    <a:pt x="1285240" y="2030730"/>
                    <a:pt x="1285240" y="2025650"/>
                  </a:cubicBezTo>
                  <a:cubicBezTo>
                    <a:pt x="1289050" y="2026920"/>
                    <a:pt x="1294130" y="2023110"/>
                    <a:pt x="1295400" y="2029460"/>
                  </a:cubicBezTo>
                  <a:cubicBezTo>
                    <a:pt x="1291590" y="2030730"/>
                    <a:pt x="1289050" y="2030730"/>
                    <a:pt x="1285240" y="2030730"/>
                  </a:cubicBezTo>
                  <a:close/>
                </a:path>
              </a:pathLst>
            </a:custGeom>
            <a:solidFill>
              <a:srgbClr val="FF5400"/>
            </a:solidFill>
            <a:ln w="12700">
              <a:solidFill>
                <a:srgbClr val="000000"/>
              </a:solidFill>
            </a:ln>
          </p:spPr>
        </p:sp>
      </p:grpSp>
      <p:grpSp>
        <p:nvGrpSpPr>
          <p:cNvPr name="Group 23" id="23"/>
          <p:cNvGrpSpPr/>
          <p:nvPr/>
        </p:nvGrpSpPr>
        <p:grpSpPr>
          <a:xfrm rot="0">
            <a:off x="9842828" y="5260864"/>
            <a:ext cx="3099003" cy="3269486"/>
            <a:chOff x="0" y="0"/>
            <a:chExt cx="2077720" cy="2192020"/>
          </a:xfrm>
        </p:grpSpPr>
        <p:sp>
          <p:nvSpPr>
            <p:cNvPr name="Freeform 24" id="24"/>
            <p:cNvSpPr/>
            <p:nvPr/>
          </p:nvSpPr>
          <p:spPr>
            <a:xfrm flipH="false" flipV="false" rot="0">
              <a:off x="-7620" y="-2540"/>
              <a:ext cx="2085340" cy="2194560"/>
            </a:xfrm>
            <a:custGeom>
              <a:avLst/>
              <a:gdLst/>
              <a:ahLst/>
              <a:cxnLst/>
              <a:rect r="r" b="b" t="t" l="l"/>
              <a:pathLst>
                <a:path h="2194560" w="2085340">
                  <a:moveTo>
                    <a:pt x="2085340" y="394970"/>
                  </a:moveTo>
                  <a:cubicBezTo>
                    <a:pt x="2084070" y="394970"/>
                    <a:pt x="2082800" y="394970"/>
                    <a:pt x="2081530" y="393700"/>
                  </a:cubicBezTo>
                  <a:cubicBezTo>
                    <a:pt x="2075180" y="392430"/>
                    <a:pt x="2067560" y="393700"/>
                    <a:pt x="2063750" y="387350"/>
                  </a:cubicBezTo>
                  <a:cubicBezTo>
                    <a:pt x="2062480" y="384810"/>
                    <a:pt x="2058670" y="382270"/>
                    <a:pt x="2056130" y="381000"/>
                  </a:cubicBezTo>
                  <a:cubicBezTo>
                    <a:pt x="2051050" y="375920"/>
                    <a:pt x="2044700" y="370840"/>
                    <a:pt x="2038350" y="365760"/>
                  </a:cubicBezTo>
                  <a:lnTo>
                    <a:pt x="2026920" y="354330"/>
                  </a:lnTo>
                  <a:cubicBezTo>
                    <a:pt x="2025650" y="353060"/>
                    <a:pt x="2025650" y="351790"/>
                    <a:pt x="2025650" y="350520"/>
                  </a:cubicBezTo>
                  <a:cubicBezTo>
                    <a:pt x="2023110" y="347980"/>
                    <a:pt x="2019300" y="345440"/>
                    <a:pt x="2015490" y="345440"/>
                  </a:cubicBezTo>
                  <a:cubicBezTo>
                    <a:pt x="2009140" y="344170"/>
                    <a:pt x="2002790" y="344170"/>
                    <a:pt x="1996440" y="342900"/>
                  </a:cubicBezTo>
                  <a:lnTo>
                    <a:pt x="1991360" y="342900"/>
                  </a:lnTo>
                  <a:cubicBezTo>
                    <a:pt x="1985010" y="340360"/>
                    <a:pt x="1979930" y="339090"/>
                    <a:pt x="1973580" y="340360"/>
                  </a:cubicBezTo>
                  <a:cubicBezTo>
                    <a:pt x="1971040" y="340360"/>
                    <a:pt x="1968500" y="340360"/>
                    <a:pt x="1967230" y="337820"/>
                  </a:cubicBezTo>
                  <a:cubicBezTo>
                    <a:pt x="1965960" y="335280"/>
                    <a:pt x="1963420" y="334010"/>
                    <a:pt x="1962150" y="332740"/>
                  </a:cubicBezTo>
                  <a:cubicBezTo>
                    <a:pt x="1959610" y="330200"/>
                    <a:pt x="1955800" y="328930"/>
                    <a:pt x="1953260" y="327660"/>
                  </a:cubicBezTo>
                  <a:cubicBezTo>
                    <a:pt x="1948180" y="323850"/>
                    <a:pt x="1944370" y="320040"/>
                    <a:pt x="1938020" y="320040"/>
                  </a:cubicBezTo>
                  <a:cubicBezTo>
                    <a:pt x="1932940" y="320040"/>
                    <a:pt x="1927860" y="318770"/>
                    <a:pt x="1922780" y="317500"/>
                  </a:cubicBezTo>
                  <a:cubicBezTo>
                    <a:pt x="1921510" y="317500"/>
                    <a:pt x="1921510" y="317500"/>
                    <a:pt x="1921510" y="316230"/>
                  </a:cubicBezTo>
                  <a:cubicBezTo>
                    <a:pt x="1917700" y="311150"/>
                    <a:pt x="1911350" y="309880"/>
                    <a:pt x="1905000" y="309880"/>
                  </a:cubicBezTo>
                  <a:cubicBezTo>
                    <a:pt x="1902460" y="309880"/>
                    <a:pt x="1899920" y="308610"/>
                    <a:pt x="1899920" y="307340"/>
                  </a:cubicBezTo>
                  <a:cubicBezTo>
                    <a:pt x="1898650" y="303530"/>
                    <a:pt x="1896110" y="302260"/>
                    <a:pt x="1893570" y="302260"/>
                  </a:cubicBezTo>
                  <a:cubicBezTo>
                    <a:pt x="1889760" y="302260"/>
                    <a:pt x="1885950" y="300990"/>
                    <a:pt x="1883410" y="302260"/>
                  </a:cubicBezTo>
                  <a:cubicBezTo>
                    <a:pt x="1873250" y="306070"/>
                    <a:pt x="1865630" y="298450"/>
                    <a:pt x="1856740" y="297180"/>
                  </a:cubicBezTo>
                  <a:lnTo>
                    <a:pt x="1855470" y="295910"/>
                  </a:lnTo>
                  <a:cubicBezTo>
                    <a:pt x="1852930" y="289560"/>
                    <a:pt x="1846580" y="289560"/>
                    <a:pt x="1840230" y="288290"/>
                  </a:cubicBezTo>
                  <a:cubicBezTo>
                    <a:pt x="1840230" y="287020"/>
                    <a:pt x="1841500" y="287020"/>
                    <a:pt x="1841500" y="285750"/>
                  </a:cubicBezTo>
                  <a:cubicBezTo>
                    <a:pt x="1840230" y="285750"/>
                    <a:pt x="1838960" y="287020"/>
                    <a:pt x="1836420" y="287020"/>
                  </a:cubicBezTo>
                  <a:cubicBezTo>
                    <a:pt x="1835150" y="287020"/>
                    <a:pt x="1832610" y="288290"/>
                    <a:pt x="1831340" y="287020"/>
                  </a:cubicBezTo>
                  <a:cubicBezTo>
                    <a:pt x="1828800" y="283210"/>
                    <a:pt x="1824990" y="279400"/>
                    <a:pt x="1824990" y="275590"/>
                  </a:cubicBezTo>
                  <a:cubicBezTo>
                    <a:pt x="1824990" y="271780"/>
                    <a:pt x="1821180" y="271780"/>
                    <a:pt x="1819910" y="270510"/>
                  </a:cubicBezTo>
                  <a:lnTo>
                    <a:pt x="1817370" y="270510"/>
                  </a:lnTo>
                  <a:cubicBezTo>
                    <a:pt x="1812290" y="265430"/>
                    <a:pt x="1807210" y="264160"/>
                    <a:pt x="1800860" y="267970"/>
                  </a:cubicBezTo>
                  <a:cubicBezTo>
                    <a:pt x="1799590" y="264160"/>
                    <a:pt x="1802130" y="259080"/>
                    <a:pt x="1797050" y="257810"/>
                  </a:cubicBezTo>
                  <a:lnTo>
                    <a:pt x="1797050" y="256540"/>
                  </a:lnTo>
                  <a:cubicBezTo>
                    <a:pt x="1799590" y="250190"/>
                    <a:pt x="1795780" y="246380"/>
                    <a:pt x="1790700" y="243840"/>
                  </a:cubicBezTo>
                  <a:cubicBezTo>
                    <a:pt x="1786890" y="241300"/>
                    <a:pt x="1785620" y="238760"/>
                    <a:pt x="1785620" y="234950"/>
                  </a:cubicBezTo>
                  <a:lnTo>
                    <a:pt x="1785620" y="229870"/>
                  </a:lnTo>
                  <a:cubicBezTo>
                    <a:pt x="1780540" y="228600"/>
                    <a:pt x="1778000" y="223520"/>
                    <a:pt x="1775460" y="219710"/>
                  </a:cubicBezTo>
                  <a:cubicBezTo>
                    <a:pt x="1774190" y="214630"/>
                    <a:pt x="1771650" y="210820"/>
                    <a:pt x="1769110" y="207010"/>
                  </a:cubicBezTo>
                  <a:cubicBezTo>
                    <a:pt x="1766570" y="203200"/>
                    <a:pt x="1761490" y="200660"/>
                    <a:pt x="1761490" y="194310"/>
                  </a:cubicBezTo>
                  <a:cubicBezTo>
                    <a:pt x="1761490" y="190500"/>
                    <a:pt x="1760220" y="186690"/>
                    <a:pt x="1758950" y="182880"/>
                  </a:cubicBezTo>
                  <a:cubicBezTo>
                    <a:pt x="1756410" y="177800"/>
                    <a:pt x="1753870" y="173990"/>
                    <a:pt x="1750060" y="168910"/>
                  </a:cubicBezTo>
                  <a:cubicBezTo>
                    <a:pt x="1752600" y="165100"/>
                    <a:pt x="1755140" y="162560"/>
                    <a:pt x="1751330" y="158750"/>
                  </a:cubicBezTo>
                  <a:lnTo>
                    <a:pt x="1751330" y="156210"/>
                  </a:lnTo>
                  <a:cubicBezTo>
                    <a:pt x="1751330" y="154940"/>
                    <a:pt x="1750060" y="153670"/>
                    <a:pt x="1750060" y="152400"/>
                  </a:cubicBezTo>
                  <a:cubicBezTo>
                    <a:pt x="1748790" y="151130"/>
                    <a:pt x="1746250" y="149860"/>
                    <a:pt x="1744980" y="148590"/>
                  </a:cubicBezTo>
                  <a:cubicBezTo>
                    <a:pt x="1741170" y="144780"/>
                    <a:pt x="1738630" y="139700"/>
                    <a:pt x="1732280" y="142240"/>
                  </a:cubicBezTo>
                  <a:cubicBezTo>
                    <a:pt x="1729740" y="137160"/>
                    <a:pt x="1728470" y="132080"/>
                    <a:pt x="1727200" y="127000"/>
                  </a:cubicBezTo>
                  <a:cubicBezTo>
                    <a:pt x="1725930" y="123190"/>
                    <a:pt x="1724660" y="120650"/>
                    <a:pt x="1723390" y="116840"/>
                  </a:cubicBezTo>
                  <a:lnTo>
                    <a:pt x="1723390" y="115570"/>
                  </a:lnTo>
                  <a:cubicBezTo>
                    <a:pt x="1725930" y="110490"/>
                    <a:pt x="1722120" y="106680"/>
                    <a:pt x="1722120" y="102870"/>
                  </a:cubicBezTo>
                  <a:cubicBezTo>
                    <a:pt x="1722120" y="100330"/>
                    <a:pt x="1719580" y="97790"/>
                    <a:pt x="1718310" y="95250"/>
                  </a:cubicBezTo>
                  <a:cubicBezTo>
                    <a:pt x="1717040" y="91440"/>
                    <a:pt x="1713230" y="88900"/>
                    <a:pt x="1713230" y="85090"/>
                  </a:cubicBezTo>
                  <a:lnTo>
                    <a:pt x="1713230" y="64770"/>
                  </a:lnTo>
                  <a:cubicBezTo>
                    <a:pt x="1711960" y="57150"/>
                    <a:pt x="1709420" y="53340"/>
                    <a:pt x="1700530" y="52070"/>
                  </a:cubicBezTo>
                  <a:cubicBezTo>
                    <a:pt x="1699260" y="52070"/>
                    <a:pt x="1697990" y="52070"/>
                    <a:pt x="1697990" y="50800"/>
                  </a:cubicBezTo>
                  <a:cubicBezTo>
                    <a:pt x="1695450" y="46990"/>
                    <a:pt x="1691640" y="45720"/>
                    <a:pt x="1686560" y="44450"/>
                  </a:cubicBezTo>
                  <a:cubicBezTo>
                    <a:pt x="1682750" y="44450"/>
                    <a:pt x="1680210" y="44450"/>
                    <a:pt x="1677670" y="45720"/>
                  </a:cubicBezTo>
                  <a:cubicBezTo>
                    <a:pt x="1671320" y="49530"/>
                    <a:pt x="1664970" y="53340"/>
                    <a:pt x="1659890" y="58420"/>
                  </a:cubicBezTo>
                  <a:cubicBezTo>
                    <a:pt x="1653540" y="63500"/>
                    <a:pt x="1648460" y="67310"/>
                    <a:pt x="1640840" y="63500"/>
                  </a:cubicBezTo>
                  <a:lnTo>
                    <a:pt x="1638300" y="63500"/>
                  </a:lnTo>
                  <a:cubicBezTo>
                    <a:pt x="1635760" y="62230"/>
                    <a:pt x="1631950" y="60960"/>
                    <a:pt x="1629410" y="59690"/>
                  </a:cubicBezTo>
                  <a:cubicBezTo>
                    <a:pt x="1628140" y="60960"/>
                    <a:pt x="1626870" y="62230"/>
                    <a:pt x="1623060" y="60960"/>
                  </a:cubicBezTo>
                  <a:cubicBezTo>
                    <a:pt x="1615440" y="59690"/>
                    <a:pt x="1609090" y="58420"/>
                    <a:pt x="1602740" y="53340"/>
                  </a:cubicBezTo>
                  <a:cubicBezTo>
                    <a:pt x="1601470" y="52070"/>
                    <a:pt x="1598930" y="52070"/>
                    <a:pt x="1597660" y="52070"/>
                  </a:cubicBezTo>
                  <a:cubicBezTo>
                    <a:pt x="1592580" y="50800"/>
                    <a:pt x="1586230" y="49530"/>
                    <a:pt x="1579880" y="46990"/>
                  </a:cubicBezTo>
                  <a:cubicBezTo>
                    <a:pt x="1584960" y="43180"/>
                    <a:pt x="1583690" y="40640"/>
                    <a:pt x="1581150" y="38100"/>
                  </a:cubicBezTo>
                  <a:cubicBezTo>
                    <a:pt x="1577340" y="33020"/>
                    <a:pt x="1572260" y="33020"/>
                    <a:pt x="1568450" y="35560"/>
                  </a:cubicBezTo>
                  <a:cubicBezTo>
                    <a:pt x="1559560" y="39370"/>
                    <a:pt x="1550670" y="44450"/>
                    <a:pt x="1540510" y="48260"/>
                  </a:cubicBezTo>
                  <a:cubicBezTo>
                    <a:pt x="1536700" y="50800"/>
                    <a:pt x="1531620" y="52070"/>
                    <a:pt x="1526540" y="53340"/>
                  </a:cubicBezTo>
                  <a:cubicBezTo>
                    <a:pt x="1522730" y="54610"/>
                    <a:pt x="1518920" y="53340"/>
                    <a:pt x="1515110" y="54610"/>
                  </a:cubicBezTo>
                  <a:cubicBezTo>
                    <a:pt x="1511300" y="55880"/>
                    <a:pt x="1507490" y="57150"/>
                    <a:pt x="1502410" y="55880"/>
                  </a:cubicBezTo>
                  <a:cubicBezTo>
                    <a:pt x="1501140" y="55880"/>
                    <a:pt x="1498600" y="57150"/>
                    <a:pt x="1497330" y="57150"/>
                  </a:cubicBezTo>
                  <a:cubicBezTo>
                    <a:pt x="1494790" y="58420"/>
                    <a:pt x="1493520" y="59690"/>
                    <a:pt x="1490980" y="58420"/>
                  </a:cubicBezTo>
                  <a:cubicBezTo>
                    <a:pt x="1485900" y="58420"/>
                    <a:pt x="1483360" y="60960"/>
                    <a:pt x="1480820" y="63500"/>
                  </a:cubicBezTo>
                  <a:cubicBezTo>
                    <a:pt x="1478280" y="66040"/>
                    <a:pt x="1475740" y="71120"/>
                    <a:pt x="1473200" y="72390"/>
                  </a:cubicBezTo>
                  <a:cubicBezTo>
                    <a:pt x="1469390" y="73660"/>
                    <a:pt x="1466850" y="76200"/>
                    <a:pt x="1464310" y="78740"/>
                  </a:cubicBezTo>
                  <a:cubicBezTo>
                    <a:pt x="1461770" y="81280"/>
                    <a:pt x="1459230" y="82550"/>
                    <a:pt x="1456690" y="83820"/>
                  </a:cubicBezTo>
                  <a:cubicBezTo>
                    <a:pt x="1452880" y="86360"/>
                    <a:pt x="1449070" y="87630"/>
                    <a:pt x="1445260" y="90170"/>
                  </a:cubicBezTo>
                  <a:cubicBezTo>
                    <a:pt x="1441450" y="93980"/>
                    <a:pt x="1436370" y="96520"/>
                    <a:pt x="1431290" y="96520"/>
                  </a:cubicBezTo>
                  <a:cubicBezTo>
                    <a:pt x="1426210" y="97790"/>
                    <a:pt x="1419860" y="97790"/>
                    <a:pt x="1414780" y="101600"/>
                  </a:cubicBezTo>
                  <a:cubicBezTo>
                    <a:pt x="1414780" y="101600"/>
                    <a:pt x="1413510" y="102870"/>
                    <a:pt x="1412240" y="102870"/>
                  </a:cubicBezTo>
                  <a:cubicBezTo>
                    <a:pt x="1407160" y="102870"/>
                    <a:pt x="1402080" y="101600"/>
                    <a:pt x="1397000" y="101600"/>
                  </a:cubicBezTo>
                  <a:cubicBezTo>
                    <a:pt x="1393190" y="101600"/>
                    <a:pt x="1386840" y="100330"/>
                    <a:pt x="1384300" y="106680"/>
                  </a:cubicBezTo>
                  <a:cubicBezTo>
                    <a:pt x="1384300" y="106680"/>
                    <a:pt x="1383030" y="107950"/>
                    <a:pt x="1381760" y="107950"/>
                  </a:cubicBezTo>
                  <a:cubicBezTo>
                    <a:pt x="1377950" y="109220"/>
                    <a:pt x="1374140" y="111760"/>
                    <a:pt x="1370330" y="113030"/>
                  </a:cubicBezTo>
                  <a:cubicBezTo>
                    <a:pt x="1370330" y="115570"/>
                    <a:pt x="1366520" y="116840"/>
                    <a:pt x="1363980" y="116840"/>
                  </a:cubicBezTo>
                  <a:cubicBezTo>
                    <a:pt x="1352550" y="115570"/>
                    <a:pt x="1342390" y="115570"/>
                    <a:pt x="1330960" y="111760"/>
                  </a:cubicBezTo>
                  <a:cubicBezTo>
                    <a:pt x="1325880" y="110490"/>
                    <a:pt x="1320800" y="107950"/>
                    <a:pt x="1314450" y="105410"/>
                  </a:cubicBezTo>
                  <a:cubicBezTo>
                    <a:pt x="1313180" y="105410"/>
                    <a:pt x="1311910" y="104140"/>
                    <a:pt x="1310640" y="104140"/>
                  </a:cubicBezTo>
                  <a:cubicBezTo>
                    <a:pt x="1301750" y="104140"/>
                    <a:pt x="1292860" y="105410"/>
                    <a:pt x="1282700" y="105410"/>
                  </a:cubicBezTo>
                  <a:lnTo>
                    <a:pt x="1281430" y="105410"/>
                  </a:lnTo>
                  <a:cubicBezTo>
                    <a:pt x="1276350" y="102870"/>
                    <a:pt x="1270000" y="104140"/>
                    <a:pt x="1264920" y="107950"/>
                  </a:cubicBezTo>
                  <a:cubicBezTo>
                    <a:pt x="1263650" y="109220"/>
                    <a:pt x="1261110" y="110490"/>
                    <a:pt x="1259840" y="110490"/>
                  </a:cubicBezTo>
                  <a:cubicBezTo>
                    <a:pt x="1253490" y="109220"/>
                    <a:pt x="1248410" y="107950"/>
                    <a:pt x="1242060" y="106680"/>
                  </a:cubicBezTo>
                  <a:cubicBezTo>
                    <a:pt x="1235710" y="105410"/>
                    <a:pt x="1230630" y="104140"/>
                    <a:pt x="1224280" y="104140"/>
                  </a:cubicBezTo>
                  <a:cubicBezTo>
                    <a:pt x="1219200" y="104140"/>
                    <a:pt x="1214120" y="102870"/>
                    <a:pt x="1209040" y="100330"/>
                  </a:cubicBezTo>
                  <a:cubicBezTo>
                    <a:pt x="1203960" y="97790"/>
                    <a:pt x="1198880" y="96520"/>
                    <a:pt x="1193800" y="93980"/>
                  </a:cubicBezTo>
                  <a:cubicBezTo>
                    <a:pt x="1191260" y="92710"/>
                    <a:pt x="1187450" y="92710"/>
                    <a:pt x="1183640" y="91440"/>
                  </a:cubicBezTo>
                  <a:cubicBezTo>
                    <a:pt x="1183640" y="87630"/>
                    <a:pt x="1184910" y="85090"/>
                    <a:pt x="1184910" y="82550"/>
                  </a:cubicBezTo>
                  <a:cubicBezTo>
                    <a:pt x="1178560" y="85090"/>
                    <a:pt x="1174750" y="83820"/>
                    <a:pt x="1170940" y="81280"/>
                  </a:cubicBezTo>
                  <a:cubicBezTo>
                    <a:pt x="1168400" y="80010"/>
                    <a:pt x="1164590" y="80010"/>
                    <a:pt x="1162050" y="78740"/>
                  </a:cubicBezTo>
                  <a:lnTo>
                    <a:pt x="1158240" y="78740"/>
                  </a:lnTo>
                  <a:cubicBezTo>
                    <a:pt x="1153160" y="76200"/>
                    <a:pt x="1146810" y="76200"/>
                    <a:pt x="1140460" y="76200"/>
                  </a:cubicBezTo>
                  <a:cubicBezTo>
                    <a:pt x="1132840" y="76200"/>
                    <a:pt x="1123950" y="74930"/>
                    <a:pt x="1116330" y="69850"/>
                  </a:cubicBezTo>
                  <a:cubicBezTo>
                    <a:pt x="1109980" y="66040"/>
                    <a:pt x="1102360" y="63500"/>
                    <a:pt x="1094740" y="64770"/>
                  </a:cubicBezTo>
                  <a:cubicBezTo>
                    <a:pt x="1090930" y="66040"/>
                    <a:pt x="1087120" y="68580"/>
                    <a:pt x="1083310" y="69850"/>
                  </a:cubicBezTo>
                  <a:cubicBezTo>
                    <a:pt x="1076960" y="72390"/>
                    <a:pt x="1071880" y="77470"/>
                    <a:pt x="1065530" y="80010"/>
                  </a:cubicBezTo>
                  <a:cubicBezTo>
                    <a:pt x="1059180" y="82550"/>
                    <a:pt x="1051560" y="85090"/>
                    <a:pt x="1043940" y="87630"/>
                  </a:cubicBezTo>
                  <a:cubicBezTo>
                    <a:pt x="1040130" y="88900"/>
                    <a:pt x="1036320" y="91440"/>
                    <a:pt x="1032510" y="92710"/>
                  </a:cubicBezTo>
                  <a:cubicBezTo>
                    <a:pt x="1026160" y="95250"/>
                    <a:pt x="1021080" y="96520"/>
                    <a:pt x="1014730" y="99060"/>
                  </a:cubicBezTo>
                  <a:cubicBezTo>
                    <a:pt x="1010920" y="100330"/>
                    <a:pt x="1005840" y="104140"/>
                    <a:pt x="1002030" y="105410"/>
                  </a:cubicBezTo>
                  <a:cubicBezTo>
                    <a:pt x="994410" y="107950"/>
                    <a:pt x="986790" y="111760"/>
                    <a:pt x="977900" y="113030"/>
                  </a:cubicBezTo>
                  <a:cubicBezTo>
                    <a:pt x="974090" y="114300"/>
                    <a:pt x="972820" y="116840"/>
                    <a:pt x="970280" y="118110"/>
                  </a:cubicBezTo>
                  <a:lnTo>
                    <a:pt x="958850" y="121920"/>
                  </a:lnTo>
                  <a:cubicBezTo>
                    <a:pt x="951230" y="124460"/>
                    <a:pt x="944880" y="127000"/>
                    <a:pt x="937260" y="128270"/>
                  </a:cubicBezTo>
                  <a:cubicBezTo>
                    <a:pt x="933450" y="129540"/>
                    <a:pt x="928370" y="130810"/>
                    <a:pt x="924560" y="132080"/>
                  </a:cubicBezTo>
                  <a:cubicBezTo>
                    <a:pt x="923290" y="132080"/>
                    <a:pt x="923290" y="133350"/>
                    <a:pt x="922020" y="133350"/>
                  </a:cubicBezTo>
                  <a:cubicBezTo>
                    <a:pt x="919480" y="135890"/>
                    <a:pt x="916940" y="138430"/>
                    <a:pt x="913130" y="139700"/>
                  </a:cubicBezTo>
                  <a:cubicBezTo>
                    <a:pt x="906780" y="142240"/>
                    <a:pt x="900430" y="144780"/>
                    <a:pt x="894080" y="146050"/>
                  </a:cubicBezTo>
                  <a:cubicBezTo>
                    <a:pt x="891540" y="147320"/>
                    <a:pt x="887730" y="147320"/>
                    <a:pt x="885190" y="147320"/>
                  </a:cubicBezTo>
                  <a:cubicBezTo>
                    <a:pt x="877570" y="148590"/>
                    <a:pt x="869950" y="152400"/>
                    <a:pt x="862330" y="154940"/>
                  </a:cubicBezTo>
                  <a:cubicBezTo>
                    <a:pt x="855980" y="157480"/>
                    <a:pt x="849630" y="158750"/>
                    <a:pt x="844550" y="161290"/>
                  </a:cubicBezTo>
                  <a:cubicBezTo>
                    <a:pt x="836930" y="163830"/>
                    <a:pt x="829310" y="166370"/>
                    <a:pt x="825500" y="173990"/>
                  </a:cubicBezTo>
                  <a:cubicBezTo>
                    <a:pt x="825500" y="175260"/>
                    <a:pt x="822960" y="175260"/>
                    <a:pt x="822960" y="175260"/>
                  </a:cubicBezTo>
                  <a:cubicBezTo>
                    <a:pt x="819150" y="176530"/>
                    <a:pt x="814070" y="177800"/>
                    <a:pt x="810260" y="179070"/>
                  </a:cubicBezTo>
                  <a:cubicBezTo>
                    <a:pt x="808990" y="180340"/>
                    <a:pt x="807720" y="179070"/>
                    <a:pt x="807720" y="177800"/>
                  </a:cubicBezTo>
                  <a:cubicBezTo>
                    <a:pt x="806450" y="172720"/>
                    <a:pt x="806450" y="166370"/>
                    <a:pt x="798830" y="163830"/>
                  </a:cubicBezTo>
                  <a:lnTo>
                    <a:pt x="797560" y="162560"/>
                  </a:lnTo>
                  <a:cubicBezTo>
                    <a:pt x="797560" y="156210"/>
                    <a:pt x="792480" y="153670"/>
                    <a:pt x="787400" y="151130"/>
                  </a:cubicBezTo>
                  <a:cubicBezTo>
                    <a:pt x="782320" y="148590"/>
                    <a:pt x="778510" y="147320"/>
                    <a:pt x="774700" y="142240"/>
                  </a:cubicBezTo>
                  <a:cubicBezTo>
                    <a:pt x="772160" y="138430"/>
                    <a:pt x="767080" y="135890"/>
                    <a:pt x="763270" y="132080"/>
                  </a:cubicBezTo>
                  <a:cubicBezTo>
                    <a:pt x="759460" y="129540"/>
                    <a:pt x="754380" y="128270"/>
                    <a:pt x="751840" y="123190"/>
                  </a:cubicBezTo>
                  <a:cubicBezTo>
                    <a:pt x="750570" y="120650"/>
                    <a:pt x="748030" y="119380"/>
                    <a:pt x="745490" y="116840"/>
                  </a:cubicBezTo>
                  <a:cubicBezTo>
                    <a:pt x="746760" y="116840"/>
                    <a:pt x="744220" y="116840"/>
                    <a:pt x="742950" y="115570"/>
                  </a:cubicBezTo>
                  <a:cubicBezTo>
                    <a:pt x="741680" y="114300"/>
                    <a:pt x="740410" y="114300"/>
                    <a:pt x="739140" y="113030"/>
                  </a:cubicBezTo>
                  <a:cubicBezTo>
                    <a:pt x="737870" y="110490"/>
                    <a:pt x="736600" y="107950"/>
                    <a:pt x="732790" y="107950"/>
                  </a:cubicBezTo>
                  <a:cubicBezTo>
                    <a:pt x="731520" y="107950"/>
                    <a:pt x="730250" y="106680"/>
                    <a:pt x="728980" y="105410"/>
                  </a:cubicBezTo>
                  <a:cubicBezTo>
                    <a:pt x="727710" y="105410"/>
                    <a:pt x="726440" y="104140"/>
                    <a:pt x="723900" y="104140"/>
                  </a:cubicBezTo>
                  <a:lnTo>
                    <a:pt x="708660" y="96520"/>
                  </a:lnTo>
                  <a:cubicBezTo>
                    <a:pt x="704850" y="93980"/>
                    <a:pt x="701040" y="90170"/>
                    <a:pt x="695960" y="88900"/>
                  </a:cubicBezTo>
                  <a:cubicBezTo>
                    <a:pt x="688340" y="86360"/>
                    <a:pt x="681990" y="82550"/>
                    <a:pt x="676910" y="76200"/>
                  </a:cubicBezTo>
                  <a:cubicBezTo>
                    <a:pt x="671830" y="69850"/>
                    <a:pt x="665480" y="66040"/>
                    <a:pt x="657860" y="62230"/>
                  </a:cubicBezTo>
                  <a:cubicBezTo>
                    <a:pt x="654050" y="59690"/>
                    <a:pt x="650240" y="58420"/>
                    <a:pt x="647700" y="57150"/>
                  </a:cubicBezTo>
                  <a:cubicBezTo>
                    <a:pt x="642620" y="53340"/>
                    <a:pt x="636270" y="50800"/>
                    <a:pt x="629920" y="48260"/>
                  </a:cubicBezTo>
                  <a:cubicBezTo>
                    <a:pt x="632460" y="44450"/>
                    <a:pt x="631190" y="44450"/>
                    <a:pt x="628650" y="43180"/>
                  </a:cubicBezTo>
                  <a:cubicBezTo>
                    <a:pt x="626110" y="41910"/>
                    <a:pt x="623570" y="41910"/>
                    <a:pt x="622300" y="40640"/>
                  </a:cubicBezTo>
                  <a:cubicBezTo>
                    <a:pt x="621030" y="36830"/>
                    <a:pt x="617220" y="36830"/>
                    <a:pt x="614680" y="34290"/>
                  </a:cubicBezTo>
                  <a:cubicBezTo>
                    <a:pt x="610870" y="30480"/>
                    <a:pt x="605790" y="26670"/>
                    <a:pt x="601980" y="22860"/>
                  </a:cubicBezTo>
                  <a:cubicBezTo>
                    <a:pt x="600710" y="21590"/>
                    <a:pt x="599440" y="20320"/>
                    <a:pt x="598170" y="20320"/>
                  </a:cubicBezTo>
                  <a:cubicBezTo>
                    <a:pt x="588010" y="19050"/>
                    <a:pt x="580390" y="12700"/>
                    <a:pt x="571500" y="8890"/>
                  </a:cubicBezTo>
                  <a:cubicBezTo>
                    <a:pt x="570230" y="7620"/>
                    <a:pt x="567690" y="6350"/>
                    <a:pt x="566420" y="6350"/>
                  </a:cubicBezTo>
                  <a:cubicBezTo>
                    <a:pt x="561340" y="6350"/>
                    <a:pt x="556260" y="7620"/>
                    <a:pt x="549910" y="7620"/>
                  </a:cubicBezTo>
                  <a:cubicBezTo>
                    <a:pt x="544830" y="7620"/>
                    <a:pt x="538480" y="6350"/>
                    <a:pt x="533400" y="5080"/>
                  </a:cubicBezTo>
                  <a:cubicBezTo>
                    <a:pt x="528320" y="3810"/>
                    <a:pt x="523240" y="3810"/>
                    <a:pt x="518160" y="1270"/>
                  </a:cubicBezTo>
                  <a:cubicBezTo>
                    <a:pt x="513080" y="0"/>
                    <a:pt x="509270" y="2540"/>
                    <a:pt x="505460" y="1270"/>
                  </a:cubicBezTo>
                  <a:cubicBezTo>
                    <a:pt x="502920" y="2540"/>
                    <a:pt x="496570" y="5080"/>
                    <a:pt x="492760" y="7620"/>
                  </a:cubicBezTo>
                  <a:cubicBezTo>
                    <a:pt x="487680" y="10160"/>
                    <a:pt x="482600" y="13970"/>
                    <a:pt x="477520" y="17780"/>
                  </a:cubicBezTo>
                  <a:cubicBezTo>
                    <a:pt x="471170" y="21590"/>
                    <a:pt x="463550" y="25400"/>
                    <a:pt x="455930" y="29210"/>
                  </a:cubicBezTo>
                  <a:cubicBezTo>
                    <a:pt x="454660" y="30480"/>
                    <a:pt x="452120" y="30480"/>
                    <a:pt x="449580" y="29210"/>
                  </a:cubicBezTo>
                  <a:cubicBezTo>
                    <a:pt x="447040" y="27940"/>
                    <a:pt x="444500" y="29210"/>
                    <a:pt x="441960" y="30480"/>
                  </a:cubicBezTo>
                  <a:cubicBezTo>
                    <a:pt x="438150" y="33020"/>
                    <a:pt x="433070" y="34290"/>
                    <a:pt x="429260" y="36830"/>
                  </a:cubicBezTo>
                  <a:cubicBezTo>
                    <a:pt x="422910" y="41910"/>
                    <a:pt x="416560" y="48260"/>
                    <a:pt x="407670" y="49530"/>
                  </a:cubicBezTo>
                  <a:cubicBezTo>
                    <a:pt x="402590" y="49530"/>
                    <a:pt x="397510" y="53340"/>
                    <a:pt x="392430" y="53340"/>
                  </a:cubicBezTo>
                  <a:cubicBezTo>
                    <a:pt x="388620" y="53340"/>
                    <a:pt x="386080" y="53340"/>
                    <a:pt x="382270" y="54610"/>
                  </a:cubicBezTo>
                  <a:cubicBezTo>
                    <a:pt x="377190" y="55880"/>
                    <a:pt x="372110" y="58420"/>
                    <a:pt x="365760" y="58420"/>
                  </a:cubicBezTo>
                  <a:cubicBezTo>
                    <a:pt x="358140" y="58420"/>
                    <a:pt x="351790" y="62230"/>
                    <a:pt x="344170" y="64770"/>
                  </a:cubicBezTo>
                  <a:cubicBezTo>
                    <a:pt x="336550" y="68580"/>
                    <a:pt x="330200" y="72390"/>
                    <a:pt x="322580" y="76200"/>
                  </a:cubicBezTo>
                  <a:cubicBezTo>
                    <a:pt x="317500" y="78740"/>
                    <a:pt x="312420" y="78740"/>
                    <a:pt x="306070" y="77470"/>
                  </a:cubicBezTo>
                  <a:cubicBezTo>
                    <a:pt x="302260" y="77470"/>
                    <a:pt x="299720" y="76200"/>
                    <a:pt x="297180" y="78740"/>
                  </a:cubicBezTo>
                  <a:lnTo>
                    <a:pt x="285750" y="86360"/>
                  </a:lnTo>
                  <a:cubicBezTo>
                    <a:pt x="280670" y="90170"/>
                    <a:pt x="276860" y="95250"/>
                    <a:pt x="273050" y="99060"/>
                  </a:cubicBezTo>
                  <a:cubicBezTo>
                    <a:pt x="267970" y="105410"/>
                    <a:pt x="265430" y="113030"/>
                    <a:pt x="257810" y="116840"/>
                  </a:cubicBezTo>
                  <a:cubicBezTo>
                    <a:pt x="256540" y="118110"/>
                    <a:pt x="255270" y="120650"/>
                    <a:pt x="254000" y="123190"/>
                  </a:cubicBezTo>
                  <a:cubicBezTo>
                    <a:pt x="252730" y="124460"/>
                    <a:pt x="252730" y="125730"/>
                    <a:pt x="251460" y="127000"/>
                  </a:cubicBezTo>
                  <a:cubicBezTo>
                    <a:pt x="247650" y="130810"/>
                    <a:pt x="243840" y="134620"/>
                    <a:pt x="241300" y="139700"/>
                  </a:cubicBezTo>
                  <a:cubicBezTo>
                    <a:pt x="238760" y="144780"/>
                    <a:pt x="232410" y="146050"/>
                    <a:pt x="229870" y="149860"/>
                  </a:cubicBezTo>
                  <a:cubicBezTo>
                    <a:pt x="226060" y="154940"/>
                    <a:pt x="218440" y="157480"/>
                    <a:pt x="213360" y="160020"/>
                  </a:cubicBezTo>
                  <a:cubicBezTo>
                    <a:pt x="205740" y="163830"/>
                    <a:pt x="199390" y="168910"/>
                    <a:pt x="195580" y="176530"/>
                  </a:cubicBezTo>
                  <a:cubicBezTo>
                    <a:pt x="195580" y="177800"/>
                    <a:pt x="195580" y="177800"/>
                    <a:pt x="194310" y="179070"/>
                  </a:cubicBezTo>
                  <a:cubicBezTo>
                    <a:pt x="185420" y="184150"/>
                    <a:pt x="176530" y="187960"/>
                    <a:pt x="167640" y="193040"/>
                  </a:cubicBezTo>
                  <a:cubicBezTo>
                    <a:pt x="161290" y="196850"/>
                    <a:pt x="153670" y="196850"/>
                    <a:pt x="147320" y="201930"/>
                  </a:cubicBezTo>
                  <a:cubicBezTo>
                    <a:pt x="144780" y="204470"/>
                    <a:pt x="140970" y="205740"/>
                    <a:pt x="137160" y="207010"/>
                  </a:cubicBezTo>
                  <a:cubicBezTo>
                    <a:pt x="129540" y="210820"/>
                    <a:pt x="121920" y="212090"/>
                    <a:pt x="116840" y="218440"/>
                  </a:cubicBezTo>
                  <a:cubicBezTo>
                    <a:pt x="110490" y="226060"/>
                    <a:pt x="101600" y="228600"/>
                    <a:pt x="95250" y="233680"/>
                  </a:cubicBezTo>
                  <a:cubicBezTo>
                    <a:pt x="86360" y="240030"/>
                    <a:pt x="77470" y="246380"/>
                    <a:pt x="68580" y="254000"/>
                  </a:cubicBezTo>
                  <a:cubicBezTo>
                    <a:pt x="63500" y="256540"/>
                    <a:pt x="58420" y="257810"/>
                    <a:pt x="53340" y="255270"/>
                  </a:cubicBezTo>
                  <a:cubicBezTo>
                    <a:pt x="50800" y="254000"/>
                    <a:pt x="48260" y="252730"/>
                    <a:pt x="46990" y="254000"/>
                  </a:cubicBezTo>
                  <a:cubicBezTo>
                    <a:pt x="41910" y="257810"/>
                    <a:pt x="35560" y="259080"/>
                    <a:pt x="29210" y="260350"/>
                  </a:cubicBezTo>
                  <a:cubicBezTo>
                    <a:pt x="27940" y="260350"/>
                    <a:pt x="26670" y="261620"/>
                    <a:pt x="25400" y="261620"/>
                  </a:cubicBezTo>
                  <a:cubicBezTo>
                    <a:pt x="22860" y="407670"/>
                    <a:pt x="16510" y="554990"/>
                    <a:pt x="10160" y="701040"/>
                  </a:cubicBezTo>
                  <a:cubicBezTo>
                    <a:pt x="3810" y="858520"/>
                    <a:pt x="13970" y="995680"/>
                    <a:pt x="12700" y="1153160"/>
                  </a:cubicBezTo>
                  <a:cubicBezTo>
                    <a:pt x="11430" y="1311910"/>
                    <a:pt x="0" y="1487170"/>
                    <a:pt x="13970" y="1644650"/>
                  </a:cubicBezTo>
                  <a:cubicBezTo>
                    <a:pt x="26670" y="1800860"/>
                    <a:pt x="41910" y="1957070"/>
                    <a:pt x="54610" y="2113280"/>
                  </a:cubicBezTo>
                  <a:lnTo>
                    <a:pt x="55880" y="2113280"/>
                  </a:lnTo>
                  <a:cubicBezTo>
                    <a:pt x="60960" y="2112010"/>
                    <a:pt x="66040" y="2112010"/>
                    <a:pt x="72390" y="2112010"/>
                  </a:cubicBezTo>
                  <a:cubicBezTo>
                    <a:pt x="80010" y="2110740"/>
                    <a:pt x="86360" y="2108200"/>
                    <a:pt x="93980" y="2108200"/>
                  </a:cubicBezTo>
                  <a:cubicBezTo>
                    <a:pt x="102870" y="2108200"/>
                    <a:pt x="111760" y="2109470"/>
                    <a:pt x="120650" y="2109470"/>
                  </a:cubicBezTo>
                  <a:cubicBezTo>
                    <a:pt x="129540" y="2109470"/>
                    <a:pt x="138430" y="2110740"/>
                    <a:pt x="146050" y="2112010"/>
                  </a:cubicBezTo>
                  <a:cubicBezTo>
                    <a:pt x="153670" y="2113280"/>
                    <a:pt x="160020" y="2113280"/>
                    <a:pt x="166370" y="2109470"/>
                  </a:cubicBezTo>
                  <a:lnTo>
                    <a:pt x="167640" y="2109470"/>
                  </a:lnTo>
                  <a:cubicBezTo>
                    <a:pt x="175260" y="2108200"/>
                    <a:pt x="182880" y="2106930"/>
                    <a:pt x="191770" y="2105660"/>
                  </a:cubicBezTo>
                  <a:cubicBezTo>
                    <a:pt x="194310" y="2105660"/>
                    <a:pt x="198120" y="2105660"/>
                    <a:pt x="199390" y="2106930"/>
                  </a:cubicBezTo>
                  <a:cubicBezTo>
                    <a:pt x="204470" y="2112010"/>
                    <a:pt x="209550" y="2110740"/>
                    <a:pt x="215900" y="2109470"/>
                  </a:cubicBezTo>
                  <a:cubicBezTo>
                    <a:pt x="222250" y="2108200"/>
                    <a:pt x="226060" y="2109470"/>
                    <a:pt x="231140" y="2112010"/>
                  </a:cubicBezTo>
                  <a:cubicBezTo>
                    <a:pt x="233680" y="2113280"/>
                    <a:pt x="236220" y="2113280"/>
                    <a:pt x="238760" y="2113280"/>
                  </a:cubicBezTo>
                  <a:lnTo>
                    <a:pt x="255270" y="2113280"/>
                  </a:lnTo>
                  <a:cubicBezTo>
                    <a:pt x="259080" y="2113280"/>
                    <a:pt x="262890" y="2115820"/>
                    <a:pt x="266700" y="2115820"/>
                  </a:cubicBezTo>
                  <a:cubicBezTo>
                    <a:pt x="271780" y="2117090"/>
                    <a:pt x="278130" y="2117090"/>
                    <a:pt x="283210" y="2117090"/>
                  </a:cubicBezTo>
                  <a:cubicBezTo>
                    <a:pt x="285750" y="2117090"/>
                    <a:pt x="288290" y="2119630"/>
                    <a:pt x="289560" y="2120900"/>
                  </a:cubicBezTo>
                  <a:cubicBezTo>
                    <a:pt x="300990" y="2124710"/>
                    <a:pt x="311150" y="2122170"/>
                    <a:pt x="322580" y="2122170"/>
                  </a:cubicBezTo>
                  <a:cubicBezTo>
                    <a:pt x="325120" y="2122170"/>
                    <a:pt x="327660" y="2119630"/>
                    <a:pt x="330200" y="2119630"/>
                  </a:cubicBezTo>
                  <a:cubicBezTo>
                    <a:pt x="339090" y="2118360"/>
                    <a:pt x="346710" y="2119630"/>
                    <a:pt x="354330" y="2123440"/>
                  </a:cubicBezTo>
                  <a:cubicBezTo>
                    <a:pt x="358140" y="2124710"/>
                    <a:pt x="363220" y="2124710"/>
                    <a:pt x="368300" y="2124710"/>
                  </a:cubicBezTo>
                  <a:lnTo>
                    <a:pt x="372110" y="2124710"/>
                  </a:lnTo>
                  <a:cubicBezTo>
                    <a:pt x="377190" y="2125980"/>
                    <a:pt x="381000" y="2128520"/>
                    <a:pt x="386080" y="2127250"/>
                  </a:cubicBezTo>
                  <a:cubicBezTo>
                    <a:pt x="392430" y="2125980"/>
                    <a:pt x="398780" y="2125980"/>
                    <a:pt x="406400" y="2124710"/>
                  </a:cubicBezTo>
                  <a:cubicBezTo>
                    <a:pt x="412750" y="2123440"/>
                    <a:pt x="419100" y="2124710"/>
                    <a:pt x="425450" y="2125980"/>
                  </a:cubicBezTo>
                  <a:cubicBezTo>
                    <a:pt x="426720" y="2125980"/>
                    <a:pt x="427990" y="2127250"/>
                    <a:pt x="429260" y="2125980"/>
                  </a:cubicBezTo>
                  <a:cubicBezTo>
                    <a:pt x="435610" y="2124710"/>
                    <a:pt x="440690" y="2122170"/>
                    <a:pt x="447040" y="2123440"/>
                  </a:cubicBezTo>
                  <a:cubicBezTo>
                    <a:pt x="452120" y="2124710"/>
                    <a:pt x="455930" y="2125980"/>
                    <a:pt x="461010" y="2127250"/>
                  </a:cubicBezTo>
                  <a:cubicBezTo>
                    <a:pt x="466090" y="2128520"/>
                    <a:pt x="469900" y="2129790"/>
                    <a:pt x="474980" y="2131060"/>
                  </a:cubicBezTo>
                  <a:cubicBezTo>
                    <a:pt x="481330" y="2132330"/>
                    <a:pt x="487680" y="2132330"/>
                    <a:pt x="492760" y="2133600"/>
                  </a:cubicBezTo>
                  <a:cubicBezTo>
                    <a:pt x="499110" y="2134870"/>
                    <a:pt x="502920" y="2139950"/>
                    <a:pt x="509270" y="2139950"/>
                  </a:cubicBezTo>
                  <a:cubicBezTo>
                    <a:pt x="515620" y="2139950"/>
                    <a:pt x="520700" y="2143760"/>
                    <a:pt x="527050" y="2146300"/>
                  </a:cubicBezTo>
                  <a:cubicBezTo>
                    <a:pt x="529590" y="2147570"/>
                    <a:pt x="532130" y="2147570"/>
                    <a:pt x="535940" y="2148840"/>
                  </a:cubicBezTo>
                  <a:cubicBezTo>
                    <a:pt x="543560" y="2150110"/>
                    <a:pt x="549910" y="2150110"/>
                    <a:pt x="557530" y="2151380"/>
                  </a:cubicBezTo>
                  <a:cubicBezTo>
                    <a:pt x="563880" y="2152650"/>
                    <a:pt x="570230" y="2155190"/>
                    <a:pt x="576580" y="2153920"/>
                  </a:cubicBezTo>
                  <a:cubicBezTo>
                    <a:pt x="586740" y="2152650"/>
                    <a:pt x="594360" y="2155190"/>
                    <a:pt x="603250" y="2157730"/>
                  </a:cubicBezTo>
                  <a:cubicBezTo>
                    <a:pt x="609600" y="2159000"/>
                    <a:pt x="614680" y="2162810"/>
                    <a:pt x="621030" y="2162810"/>
                  </a:cubicBezTo>
                  <a:cubicBezTo>
                    <a:pt x="628650" y="2164080"/>
                    <a:pt x="636270" y="2165350"/>
                    <a:pt x="641350" y="2170430"/>
                  </a:cubicBezTo>
                  <a:cubicBezTo>
                    <a:pt x="642620" y="2169160"/>
                    <a:pt x="643890" y="2169160"/>
                    <a:pt x="643890" y="2169160"/>
                  </a:cubicBezTo>
                  <a:cubicBezTo>
                    <a:pt x="647700" y="2170430"/>
                    <a:pt x="652780" y="2170430"/>
                    <a:pt x="656590" y="2171700"/>
                  </a:cubicBezTo>
                  <a:cubicBezTo>
                    <a:pt x="664210" y="2172970"/>
                    <a:pt x="670560" y="2175510"/>
                    <a:pt x="676910" y="2176780"/>
                  </a:cubicBezTo>
                  <a:cubicBezTo>
                    <a:pt x="680720" y="2178050"/>
                    <a:pt x="684530" y="2178050"/>
                    <a:pt x="687070" y="2180590"/>
                  </a:cubicBezTo>
                  <a:cubicBezTo>
                    <a:pt x="690880" y="2183130"/>
                    <a:pt x="694690" y="2184400"/>
                    <a:pt x="698500" y="2183130"/>
                  </a:cubicBezTo>
                  <a:cubicBezTo>
                    <a:pt x="702310" y="2183130"/>
                    <a:pt x="704850" y="2181860"/>
                    <a:pt x="708660" y="2183130"/>
                  </a:cubicBezTo>
                  <a:cubicBezTo>
                    <a:pt x="716280" y="2184400"/>
                    <a:pt x="722630" y="2188210"/>
                    <a:pt x="730250" y="2189480"/>
                  </a:cubicBezTo>
                  <a:cubicBezTo>
                    <a:pt x="732790" y="2190750"/>
                    <a:pt x="736600" y="2190750"/>
                    <a:pt x="740410" y="2189480"/>
                  </a:cubicBezTo>
                  <a:cubicBezTo>
                    <a:pt x="750570" y="2186940"/>
                    <a:pt x="760730" y="2186940"/>
                    <a:pt x="770890" y="2189480"/>
                  </a:cubicBezTo>
                  <a:cubicBezTo>
                    <a:pt x="777240" y="2190750"/>
                    <a:pt x="784860" y="2194560"/>
                    <a:pt x="791210" y="2192020"/>
                  </a:cubicBezTo>
                  <a:cubicBezTo>
                    <a:pt x="796290" y="2190750"/>
                    <a:pt x="800100" y="2190750"/>
                    <a:pt x="803910" y="2190750"/>
                  </a:cubicBezTo>
                  <a:cubicBezTo>
                    <a:pt x="806450" y="2190750"/>
                    <a:pt x="808990" y="2192020"/>
                    <a:pt x="810260" y="2190750"/>
                  </a:cubicBezTo>
                  <a:cubicBezTo>
                    <a:pt x="816610" y="2184400"/>
                    <a:pt x="824230" y="2186940"/>
                    <a:pt x="831850" y="2186940"/>
                  </a:cubicBezTo>
                  <a:cubicBezTo>
                    <a:pt x="836930" y="2188210"/>
                    <a:pt x="843280" y="2188210"/>
                    <a:pt x="848360" y="2185670"/>
                  </a:cubicBezTo>
                  <a:lnTo>
                    <a:pt x="850900" y="2185670"/>
                  </a:lnTo>
                  <a:cubicBezTo>
                    <a:pt x="858520" y="2185670"/>
                    <a:pt x="866140" y="2186940"/>
                    <a:pt x="873760" y="2186940"/>
                  </a:cubicBezTo>
                  <a:lnTo>
                    <a:pt x="876300" y="2186940"/>
                  </a:lnTo>
                  <a:cubicBezTo>
                    <a:pt x="881380" y="2185670"/>
                    <a:pt x="885190" y="2183130"/>
                    <a:pt x="890270" y="2181860"/>
                  </a:cubicBezTo>
                  <a:cubicBezTo>
                    <a:pt x="897890" y="2179320"/>
                    <a:pt x="905510" y="2178050"/>
                    <a:pt x="913130" y="2176780"/>
                  </a:cubicBezTo>
                  <a:cubicBezTo>
                    <a:pt x="919480" y="2175510"/>
                    <a:pt x="924560" y="2176780"/>
                    <a:pt x="930910" y="2175510"/>
                  </a:cubicBezTo>
                  <a:cubicBezTo>
                    <a:pt x="932180" y="2175510"/>
                    <a:pt x="933450" y="2175510"/>
                    <a:pt x="934720" y="2174240"/>
                  </a:cubicBezTo>
                  <a:cubicBezTo>
                    <a:pt x="938530" y="2171700"/>
                    <a:pt x="944880" y="2174240"/>
                    <a:pt x="946150" y="2169160"/>
                  </a:cubicBezTo>
                  <a:lnTo>
                    <a:pt x="947420" y="2169160"/>
                  </a:lnTo>
                  <a:cubicBezTo>
                    <a:pt x="949960" y="2169160"/>
                    <a:pt x="953770" y="2169160"/>
                    <a:pt x="956310" y="2166620"/>
                  </a:cubicBezTo>
                  <a:cubicBezTo>
                    <a:pt x="961390" y="2162810"/>
                    <a:pt x="965200" y="2164080"/>
                    <a:pt x="970280" y="2165350"/>
                  </a:cubicBezTo>
                  <a:cubicBezTo>
                    <a:pt x="976630" y="2166620"/>
                    <a:pt x="982980" y="2167890"/>
                    <a:pt x="988060" y="2166620"/>
                  </a:cubicBezTo>
                  <a:cubicBezTo>
                    <a:pt x="994410" y="2165350"/>
                    <a:pt x="1002030" y="2162810"/>
                    <a:pt x="1008380" y="2161540"/>
                  </a:cubicBezTo>
                  <a:cubicBezTo>
                    <a:pt x="1009650" y="2161540"/>
                    <a:pt x="1010920" y="2160270"/>
                    <a:pt x="1012190" y="2159000"/>
                  </a:cubicBezTo>
                  <a:cubicBezTo>
                    <a:pt x="1016000" y="2156460"/>
                    <a:pt x="1018540" y="2152650"/>
                    <a:pt x="1022350" y="2150110"/>
                  </a:cubicBezTo>
                  <a:cubicBezTo>
                    <a:pt x="1022350" y="2150110"/>
                    <a:pt x="1023620" y="2148840"/>
                    <a:pt x="1024890" y="2148840"/>
                  </a:cubicBezTo>
                  <a:cubicBezTo>
                    <a:pt x="1031240" y="2151380"/>
                    <a:pt x="1033780" y="2145030"/>
                    <a:pt x="1037590" y="2142490"/>
                  </a:cubicBezTo>
                  <a:cubicBezTo>
                    <a:pt x="1042670" y="2139950"/>
                    <a:pt x="1045210" y="2132330"/>
                    <a:pt x="1052830" y="2133600"/>
                  </a:cubicBezTo>
                  <a:lnTo>
                    <a:pt x="1054100" y="2133600"/>
                  </a:lnTo>
                  <a:cubicBezTo>
                    <a:pt x="1059180" y="2131060"/>
                    <a:pt x="1064260" y="2127250"/>
                    <a:pt x="1068070" y="2124710"/>
                  </a:cubicBezTo>
                  <a:cubicBezTo>
                    <a:pt x="1069340" y="2123440"/>
                    <a:pt x="1070610" y="2122170"/>
                    <a:pt x="1070610" y="2120900"/>
                  </a:cubicBezTo>
                  <a:cubicBezTo>
                    <a:pt x="1071880" y="2119630"/>
                    <a:pt x="1073150" y="2117090"/>
                    <a:pt x="1075690" y="2115820"/>
                  </a:cubicBezTo>
                  <a:cubicBezTo>
                    <a:pt x="1084580" y="2109470"/>
                    <a:pt x="1093470" y="2104390"/>
                    <a:pt x="1102360" y="2098040"/>
                  </a:cubicBezTo>
                  <a:cubicBezTo>
                    <a:pt x="1106170" y="2095500"/>
                    <a:pt x="1112520" y="2092960"/>
                    <a:pt x="1112520" y="2085340"/>
                  </a:cubicBezTo>
                  <a:cubicBezTo>
                    <a:pt x="1112520" y="2077720"/>
                    <a:pt x="1120140" y="2075180"/>
                    <a:pt x="1125220" y="2072640"/>
                  </a:cubicBezTo>
                  <a:cubicBezTo>
                    <a:pt x="1129030" y="2070100"/>
                    <a:pt x="1134110" y="2070100"/>
                    <a:pt x="1139190" y="2068830"/>
                  </a:cubicBezTo>
                  <a:cubicBezTo>
                    <a:pt x="1141730" y="2068830"/>
                    <a:pt x="1143000" y="2067560"/>
                    <a:pt x="1145540" y="2067560"/>
                  </a:cubicBezTo>
                  <a:cubicBezTo>
                    <a:pt x="1148080" y="2067560"/>
                    <a:pt x="1150620" y="2067560"/>
                    <a:pt x="1151890" y="2065020"/>
                  </a:cubicBezTo>
                  <a:cubicBezTo>
                    <a:pt x="1153160" y="2063750"/>
                    <a:pt x="1154430" y="2063750"/>
                    <a:pt x="1155700" y="2062480"/>
                  </a:cubicBezTo>
                  <a:cubicBezTo>
                    <a:pt x="1158240" y="2061210"/>
                    <a:pt x="1160780" y="2059940"/>
                    <a:pt x="1162050" y="2058670"/>
                  </a:cubicBezTo>
                  <a:lnTo>
                    <a:pt x="1169670" y="2058670"/>
                  </a:lnTo>
                  <a:cubicBezTo>
                    <a:pt x="1174750" y="2061210"/>
                    <a:pt x="1178560" y="2063750"/>
                    <a:pt x="1182370" y="2065020"/>
                  </a:cubicBezTo>
                  <a:cubicBezTo>
                    <a:pt x="1182370" y="2065020"/>
                    <a:pt x="1183640" y="2063750"/>
                    <a:pt x="1184910" y="2063750"/>
                  </a:cubicBezTo>
                  <a:cubicBezTo>
                    <a:pt x="1182370" y="2062480"/>
                    <a:pt x="1181100" y="2061210"/>
                    <a:pt x="1178560" y="2059940"/>
                  </a:cubicBezTo>
                  <a:cubicBezTo>
                    <a:pt x="1178560" y="2057400"/>
                    <a:pt x="1178560" y="2056130"/>
                    <a:pt x="1179830" y="2053590"/>
                  </a:cubicBezTo>
                  <a:cubicBezTo>
                    <a:pt x="1182370" y="2054860"/>
                    <a:pt x="1186180" y="2056130"/>
                    <a:pt x="1184910" y="2051050"/>
                  </a:cubicBezTo>
                  <a:lnTo>
                    <a:pt x="1186180" y="2049780"/>
                  </a:lnTo>
                  <a:cubicBezTo>
                    <a:pt x="1188720" y="2047240"/>
                    <a:pt x="1191260" y="2044700"/>
                    <a:pt x="1195070" y="2045970"/>
                  </a:cubicBezTo>
                  <a:cubicBezTo>
                    <a:pt x="1195070" y="2045970"/>
                    <a:pt x="1196340" y="2044700"/>
                    <a:pt x="1197610" y="2044700"/>
                  </a:cubicBezTo>
                  <a:lnTo>
                    <a:pt x="1205230" y="2048510"/>
                  </a:lnTo>
                  <a:cubicBezTo>
                    <a:pt x="1205230" y="2047240"/>
                    <a:pt x="1205230" y="2045970"/>
                    <a:pt x="1203960" y="2045970"/>
                  </a:cubicBezTo>
                  <a:lnTo>
                    <a:pt x="1205230" y="2045970"/>
                  </a:lnTo>
                  <a:cubicBezTo>
                    <a:pt x="1206500" y="2047240"/>
                    <a:pt x="1207770" y="2047240"/>
                    <a:pt x="1210310" y="2048510"/>
                  </a:cubicBezTo>
                  <a:cubicBezTo>
                    <a:pt x="1210310" y="2045970"/>
                    <a:pt x="1216660" y="2042160"/>
                    <a:pt x="1217930" y="2043430"/>
                  </a:cubicBezTo>
                  <a:lnTo>
                    <a:pt x="1219200" y="2043430"/>
                  </a:lnTo>
                  <a:cubicBezTo>
                    <a:pt x="1220470" y="2047240"/>
                    <a:pt x="1223010" y="2049780"/>
                    <a:pt x="1224280" y="2053590"/>
                  </a:cubicBezTo>
                  <a:cubicBezTo>
                    <a:pt x="1226820" y="2052320"/>
                    <a:pt x="1229360" y="2049780"/>
                    <a:pt x="1231900" y="2048510"/>
                  </a:cubicBezTo>
                  <a:cubicBezTo>
                    <a:pt x="1233170" y="2051050"/>
                    <a:pt x="1233170" y="2053590"/>
                    <a:pt x="1234440" y="2057400"/>
                  </a:cubicBezTo>
                  <a:cubicBezTo>
                    <a:pt x="1236980" y="2054860"/>
                    <a:pt x="1238250" y="2053590"/>
                    <a:pt x="1238250" y="2052320"/>
                  </a:cubicBezTo>
                  <a:cubicBezTo>
                    <a:pt x="1242060" y="2053590"/>
                    <a:pt x="1245870" y="2053590"/>
                    <a:pt x="1248410" y="2054860"/>
                  </a:cubicBezTo>
                  <a:cubicBezTo>
                    <a:pt x="1252220" y="2057400"/>
                    <a:pt x="1256030" y="2057400"/>
                    <a:pt x="1259840" y="2056130"/>
                  </a:cubicBezTo>
                  <a:cubicBezTo>
                    <a:pt x="1262380" y="2054860"/>
                    <a:pt x="1263650" y="2053590"/>
                    <a:pt x="1266190" y="2052320"/>
                  </a:cubicBezTo>
                  <a:cubicBezTo>
                    <a:pt x="1267460" y="2054860"/>
                    <a:pt x="1268730" y="2056130"/>
                    <a:pt x="1271270" y="2057400"/>
                  </a:cubicBezTo>
                  <a:cubicBezTo>
                    <a:pt x="1270000" y="2057400"/>
                    <a:pt x="1268730" y="2058670"/>
                    <a:pt x="1267460" y="2058670"/>
                  </a:cubicBezTo>
                  <a:cubicBezTo>
                    <a:pt x="1264920" y="2059940"/>
                    <a:pt x="1263650" y="2061210"/>
                    <a:pt x="1262380" y="2063750"/>
                  </a:cubicBezTo>
                  <a:cubicBezTo>
                    <a:pt x="1261110" y="2066290"/>
                    <a:pt x="1261110" y="2068830"/>
                    <a:pt x="1258570" y="2070100"/>
                  </a:cubicBezTo>
                  <a:cubicBezTo>
                    <a:pt x="1256030" y="2071370"/>
                    <a:pt x="1256030" y="2068830"/>
                    <a:pt x="1253490" y="2068830"/>
                  </a:cubicBezTo>
                  <a:cubicBezTo>
                    <a:pt x="1256030" y="2067560"/>
                    <a:pt x="1257300" y="2067560"/>
                    <a:pt x="1258570" y="2067560"/>
                  </a:cubicBezTo>
                  <a:lnTo>
                    <a:pt x="1258570" y="2065020"/>
                  </a:lnTo>
                  <a:cubicBezTo>
                    <a:pt x="1250950" y="2067560"/>
                    <a:pt x="1243330" y="2063750"/>
                    <a:pt x="1234440" y="2065020"/>
                  </a:cubicBezTo>
                  <a:cubicBezTo>
                    <a:pt x="1239520" y="2067560"/>
                    <a:pt x="1244600" y="2068830"/>
                    <a:pt x="1249680" y="2070100"/>
                  </a:cubicBezTo>
                  <a:lnTo>
                    <a:pt x="1247140" y="2072640"/>
                  </a:lnTo>
                  <a:cubicBezTo>
                    <a:pt x="1249680" y="2073910"/>
                    <a:pt x="1252220" y="2073910"/>
                    <a:pt x="1254760" y="2073910"/>
                  </a:cubicBezTo>
                  <a:lnTo>
                    <a:pt x="1254760" y="2075180"/>
                  </a:lnTo>
                  <a:cubicBezTo>
                    <a:pt x="1252220" y="2075180"/>
                    <a:pt x="1250950" y="2076450"/>
                    <a:pt x="1248410" y="2076450"/>
                  </a:cubicBezTo>
                  <a:lnTo>
                    <a:pt x="1248410" y="2077720"/>
                  </a:lnTo>
                  <a:lnTo>
                    <a:pt x="1259840" y="2077720"/>
                  </a:lnTo>
                  <a:cubicBezTo>
                    <a:pt x="1262380" y="2071370"/>
                    <a:pt x="1270000" y="2073910"/>
                    <a:pt x="1273810" y="2070100"/>
                  </a:cubicBezTo>
                  <a:lnTo>
                    <a:pt x="1276350" y="2070100"/>
                  </a:lnTo>
                  <a:lnTo>
                    <a:pt x="1272540" y="2073910"/>
                  </a:lnTo>
                  <a:cubicBezTo>
                    <a:pt x="1273810" y="2075180"/>
                    <a:pt x="1275080" y="2075180"/>
                    <a:pt x="1276350" y="2076450"/>
                  </a:cubicBezTo>
                  <a:cubicBezTo>
                    <a:pt x="1277620" y="2077720"/>
                    <a:pt x="1278890" y="2077720"/>
                    <a:pt x="1280160" y="2078990"/>
                  </a:cubicBezTo>
                  <a:cubicBezTo>
                    <a:pt x="1282700" y="2077720"/>
                    <a:pt x="1283970" y="2077720"/>
                    <a:pt x="1286510" y="2076450"/>
                  </a:cubicBezTo>
                  <a:cubicBezTo>
                    <a:pt x="1285240" y="2078990"/>
                    <a:pt x="1285240" y="2080260"/>
                    <a:pt x="1285240" y="2081530"/>
                  </a:cubicBezTo>
                  <a:lnTo>
                    <a:pt x="1291590" y="2081530"/>
                  </a:lnTo>
                  <a:lnTo>
                    <a:pt x="1291590" y="2077720"/>
                  </a:lnTo>
                  <a:cubicBezTo>
                    <a:pt x="1291590" y="2073910"/>
                    <a:pt x="1294130" y="2073910"/>
                    <a:pt x="1296670" y="2075180"/>
                  </a:cubicBezTo>
                  <a:cubicBezTo>
                    <a:pt x="1300480" y="2077720"/>
                    <a:pt x="1303020" y="2076450"/>
                    <a:pt x="1306830" y="2075180"/>
                  </a:cubicBezTo>
                  <a:cubicBezTo>
                    <a:pt x="1310640" y="2075180"/>
                    <a:pt x="1313180" y="2072640"/>
                    <a:pt x="1314450" y="2068830"/>
                  </a:cubicBezTo>
                  <a:lnTo>
                    <a:pt x="1309370" y="2068830"/>
                  </a:lnTo>
                  <a:cubicBezTo>
                    <a:pt x="1309370" y="2067560"/>
                    <a:pt x="1310640" y="2066290"/>
                    <a:pt x="1310640" y="2065020"/>
                  </a:cubicBezTo>
                  <a:lnTo>
                    <a:pt x="1310640" y="2059940"/>
                  </a:lnTo>
                  <a:lnTo>
                    <a:pt x="1311910" y="2059940"/>
                  </a:lnTo>
                  <a:cubicBezTo>
                    <a:pt x="1311910" y="2062480"/>
                    <a:pt x="1313180" y="2063750"/>
                    <a:pt x="1313180" y="2066290"/>
                  </a:cubicBezTo>
                  <a:cubicBezTo>
                    <a:pt x="1315720" y="2065020"/>
                    <a:pt x="1319530" y="2065020"/>
                    <a:pt x="1323340" y="2063750"/>
                  </a:cubicBezTo>
                  <a:lnTo>
                    <a:pt x="1323340" y="2067560"/>
                  </a:lnTo>
                  <a:cubicBezTo>
                    <a:pt x="1327150" y="2068830"/>
                    <a:pt x="1330960" y="2071370"/>
                    <a:pt x="1333500" y="2076450"/>
                  </a:cubicBezTo>
                  <a:cubicBezTo>
                    <a:pt x="1333500" y="2076450"/>
                    <a:pt x="1334770" y="2077720"/>
                    <a:pt x="1334770" y="2076450"/>
                  </a:cubicBezTo>
                  <a:lnTo>
                    <a:pt x="1346200" y="2072640"/>
                  </a:lnTo>
                  <a:cubicBezTo>
                    <a:pt x="1351280" y="2071370"/>
                    <a:pt x="1355090" y="2070100"/>
                    <a:pt x="1360170" y="2068830"/>
                  </a:cubicBezTo>
                  <a:cubicBezTo>
                    <a:pt x="1362710" y="2068830"/>
                    <a:pt x="1363980" y="2071370"/>
                    <a:pt x="1367790" y="2073910"/>
                  </a:cubicBezTo>
                  <a:cubicBezTo>
                    <a:pt x="1371600" y="2073910"/>
                    <a:pt x="1384300" y="2076450"/>
                    <a:pt x="1389380" y="2080260"/>
                  </a:cubicBezTo>
                  <a:cubicBezTo>
                    <a:pt x="1390650" y="2081530"/>
                    <a:pt x="1393190" y="2080260"/>
                    <a:pt x="1394460" y="2080260"/>
                  </a:cubicBezTo>
                  <a:cubicBezTo>
                    <a:pt x="1398270" y="2078990"/>
                    <a:pt x="1402080" y="2078990"/>
                    <a:pt x="1405890" y="2077720"/>
                  </a:cubicBezTo>
                  <a:lnTo>
                    <a:pt x="1407160" y="2078990"/>
                  </a:lnTo>
                  <a:cubicBezTo>
                    <a:pt x="1408430" y="2081530"/>
                    <a:pt x="1408430" y="2084070"/>
                    <a:pt x="1408430" y="2086610"/>
                  </a:cubicBezTo>
                  <a:cubicBezTo>
                    <a:pt x="1412240" y="2090420"/>
                    <a:pt x="1416050" y="2094230"/>
                    <a:pt x="1421130" y="2087880"/>
                  </a:cubicBezTo>
                  <a:cubicBezTo>
                    <a:pt x="1421130" y="2089150"/>
                    <a:pt x="1419860" y="2090420"/>
                    <a:pt x="1419860" y="2091690"/>
                  </a:cubicBezTo>
                  <a:cubicBezTo>
                    <a:pt x="1421130" y="2091690"/>
                    <a:pt x="1421130" y="2092960"/>
                    <a:pt x="1422400" y="2092960"/>
                  </a:cubicBezTo>
                  <a:cubicBezTo>
                    <a:pt x="1424940" y="2094230"/>
                    <a:pt x="1432560" y="2095500"/>
                    <a:pt x="1433830" y="2092960"/>
                  </a:cubicBezTo>
                  <a:cubicBezTo>
                    <a:pt x="1435100" y="2089150"/>
                    <a:pt x="1437640" y="2090420"/>
                    <a:pt x="1438910" y="2090420"/>
                  </a:cubicBezTo>
                  <a:cubicBezTo>
                    <a:pt x="1440180" y="2091690"/>
                    <a:pt x="1440180" y="2094230"/>
                    <a:pt x="1441450" y="2096770"/>
                  </a:cubicBezTo>
                  <a:lnTo>
                    <a:pt x="1441450" y="2087880"/>
                  </a:lnTo>
                  <a:cubicBezTo>
                    <a:pt x="1443990" y="2090420"/>
                    <a:pt x="1445260" y="2091690"/>
                    <a:pt x="1446530" y="2094230"/>
                  </a:cubicBezTo>
                  <a:cubicBezTo>
                    <a:pt x="1447800" y="2095500"/>
                    <a:pt x="1447800" y="2096770"/>
                    <a:pt x="1447800" y="2098040"/>
                  </a:cubicBezTo>
                  <a:cubicBezTo>
                    <a:pt x="1446530" y="2098040"/>
                    <a:pt x="1445260" y="2098040"/>
                    <a:pt x="1443990" y="2099310"/>
                  </a:cubicBezTo>
                  <a:lnTo>
                    <a:pt x="1440180" y="2099310"/>
                  </a:lnTo>
                  <a:cubicBezTo>
                    <a:pt x="1443990" y="2101850"/>
                    <a:pt x="1442720" y="2108200"/>
                    <a:pt x="1447800" y="2105660"/>
                  </a:cubicBezTo>
                  <a:cubicBezTo>
                    <a:pt x="1449070" y="2104390"/>
                    <a:pt x="1450340" y="2101850"/>
                    <a:pt x="1451610" y="2100580"/>
                  </a:cubicBezTo>
                  <a:cubicBezTo>
                    <a:pt x="1451610" y="2101850"/>
                    <a:pt x="1452880" y="2104390"/>
                    <a:pt x="1452880" y="2105660"/>
                  </a:cubicBezTo>
                  <a:cubicBezTo>
                    <a:pt x="1454150" y="2105660"/>
                    <a:pt x="1455420" y="2105660"/>
                    <a:pt x="1456690" y="2106930"/>
                  </a:cubicBezTo>
                  <a:cubicBezTo>
                    <a:pt x="1459230" y="2110740"/>
                    <a:pt x="1463040" y="2109470"/>
                    <a:pt x="1466850" y="2110740"/>
                  </a:cubicBezTo>
                  <a:cubicBezTo>
                    <a:pt x="1469390" y="2110740"/>
                    <a:pt x="1470660" y="2113280"/>
                    <a:pt x="1471930" y="2114550"/>
                  </a:cubicBezTo>
                  <a:cubicBezTo>
                    <a:pt x="1473200" y="2117090"/>
                    <a:pt x="1474470" y="2119630"/>
                    <a:pt x="1478280" y="2119630"/>
                  </a:cubicBezTo>
                  <a:cubicBezTo>
                    <a:pt x="1480820" y="2119630"/>
                    <a:pt x="1483360" y="2122170"/>
                    <a:pt x="1485900" y="2124710"/>
                  </a:cubicBezTo>
                  <a:cubicBezTo>
                    <a:pt x="1489710" y="2127250"/>
                    <a:pt x="1493520" y="2132330"/>
                    <a:pt x="1497330" y="2134870"/>
                  </a:cubicBezTo>
                  <a:cubicBezTo>
                    <a:pt x="1503680" y="2138680"/>
                    <a:pt x="1510030" y="2143760"/>
                    <a:pt x="1517650" y="2142490"/>
                  </a:cubicBezTo>
                  <a:cubicBezTo>
                    <a:pt x="1521460" y="2142490"/>
                    <a:pt x="1525270" y="2145030"/>
                    <a:pt x="1529080" y="2145030"/>
                  </a:cubicBezTo>
                  <a:cubicBezTo>
                    <a:pt x="1532890" y="2145030"/>
                    <a:pt x="1537970" y="2145030"/>
                    <a:pt x="1543050" y="2143760"/>
                  </a:cubicBezTo>
                  <a:cubicBezTo>
                    <a:pt x="1543050" y="2147570"/>
                    <a:pt x="1543050" y="2148840"/>
                    <a:pt x="1546860" y="2148840"/>
                  </a:cubicBezTo>
                  <a:cubicBezTo>
                    <a:pt x="1549400" y="2148840"/>
                    <a:pt x="1551940" y="2148840"/>
                    <a:pt x="1554480" y="2150110"/>
                  </a:cubicBezTo>
                  <a:cubicBezTo>
                    <a:pt x="1562100" y="2150110"/>
                    <a:pt x="1568450" y="2153920"/>
                    <a:pt x="1576070" y="2152650"/>
                  </a:cubicBezTo>
                  <a:cubicBezTo>
                    <a:pt x="1578610" y="2152650"/>
                    <a:pt x="1581150" y="2153920"/>
                    <a:pt x="1583690" y="2155190"/>
                  </a:cubicBezTo>
                  <a:cubicBezTo>
                    <a:pt x="1591310" y="2157730"/>
                    <a:pt x="1596390" y="2164080"/>
                    <a:pt x="1605280" y="2162810"/>
                  </a:cubicBezTo>
                  <a:cubicBezTo>
                    <a:pt x="1606550" y="2162810"/>
                    <a:pt x="1609090" y="2162810"/>
                    <a:pt x="1610360" y="2164080"/>
                  </a:cubicBezTo>
                  <a:cubicBezTo>
                    <a:pt x="1612900" y="2166620"/>
                    <a:pt x="1614170" y="2165350"/>
                    <a:pt x="1615440" y="2164080"/>
                  </a:cubicBezTo>
                  <a:cubicBezTo>
                    <a:pt x="1617980" y="2162810"/>
                    <a:pt x="1620520" y="2161540"/>
                    <a:pt x="1621790" y="2162810"/>
                  </a:cubicBezTo>
                  <a:cubicBezTo>
                    <a:pt x="1626870" y="2164080"/>
                    <a:pt x="1633220" y="2165350"/>
                    <a:pt x="1638300" y="2166620"/>
                  </a:cubicBezTo>
                  <a:lnTo>
                    <a:pt x="1643380" y="2166620"/>
                  </a:lnTo>
                  <a:cubicBezTo>
                    <a:pt x="1647190" y="2165350"/>
                    <a:pt x="1652270" y="2164080"/>
                    <a:pt x="1656080" y="2164080"/>
                  </a:cubicBezTo>
                  <a:cubicBezTo>
                    <a:pt x="1662430" y="2162810"/>
                    <a:pt x="1668780" y="2162810"/>
                    <a:pt x="1675130" y="2162810"/>
                  </a:cubicBezTo>
                  <a:lnTo>
                    <a:pt x="1677670" y="2162810"/>
                  </a:lnTo>
                  <a:cubicBezTo>
                    <a:pt x="1686560" y="2160270"/>
                    <a:pt x="1696720" y="2157730"/>
                    <a:pt x="1705610" y="2155190"/>
                  </a:cubicBezTo>
                  <a:cubicBezTo>
                    <a:pt x="1711960" y="2153920"/>
                    <a:pt x="1718310" y="2152650"/>
                    <a:pt x="1725930" y="2151380"/>
                  </a:cubicBezTo>
                  <a:cubicBezTo>
                    <a:pt x="1733550" y="2150110"/>
                    <a:pt x="1739900" y="2147570"/>
                    <a:pt x="1747520" y="2146300"/>
                  </a:cubicBezTo>
                  <a:cubicBezTo>
                    <a:pt x="1750060" y="2146300"/>
                    <a:pt x="1752600" y="2146300"/>
                    <a:pt x="1756410" y="2145030"/>
                  </a:cubicBezTo>
                  <a:cubicBezTo>
                    <a:pt x="1766570" y="2143760"/>
                    <a:pt x="1776730" y="2139950"/>
                    <a:pt x="1786890" y="2145030"/>
                  </a:cubicBezTo>
                  <a:lnTo>
                    <a:pt x="1802130" y="2148840"/>
                  </a:lnTo>
                  <a:cubicBezTo>
                    <a:pt x="1808480" y="2150110"/>
                    <a:pt x="1813560" y="2153920"/>
                    <a:pt x="1819910" y="2153920"/>
                  </a:cubicBezTo>
                  <a:cubicBezTo>
                    <a:pt x="1821180" y="2153920"/>
                    <a:pt x="1823720" y="2155190"/>
                    <a:pt x="1824990" y="2155190"/>
                  </a:cubicBezTo>
                  <a:cubicBezTo>
                    <a:pt x="1832610" y="2157730"/>
                    <a:pt x="1838960" y="2164080"/>
                    <a:pt x="1847850" y="2161540"/>
                  </a:cubicBezTo>
                  <a:cubicBezTo>
                    <a:pt x="1851660" y="2160270"/>
                    <a:pt x="1858010" y="2162810"/>
                    <a:pt x="1861820" y="2164080"/>
                  </a:cubicBezTo>
                  <a:cubicBezTo>
                    <a:pt x="1865630" y="2165350"/>
                    <a:pt x="1869440" y="2165350"/>
                    <a:pt x="1873250" y="2166620"/>
                  </a:cubicBezTo>
                  <a:lnTo>
                    <a:pt x="1873250" y="2169160"/>
                  </a:lnTo>
                  <a:cubicBezTo>
                    <a:pt x="1880870" y="2169160"/>
                    <a:pt x="1888490" y="2170430"/>
                    <a:pt x="1896110" y="2166620"/>
                  </a:cubicBezTo>
                  <a:cubicBezTo>
                    <a:pt x="1898650" y="2165350"/>
                    <a:pt x="1899920" y="2164080"/>
                    <a:pt x="1902460" y="2164080"/>
                  </a:cubicBezTo>
                  <a:cubicBezTo>
                    <a:pt x="1907540" y="2162810"/>
                    <a:pt x="1913890" y="2162810"/>
                    <a:pt x="1918970" y="2165350"/>
                  </a:cubicBezTo>
                  <a:cubicBezTo>
                    <a:pt x="1922780" y="2166620"/>
                    <a:pt x="1929130" y="2165350"/>
                    <a:pt x="1932940" y="2162810"/>
                  </a:cubicBezTo>
                  <a:cubicBezTo>
                    <a:pt x="1938020" y="2160270"/>
                    <a:pt x="1944370" y="2161540"/>
                    <a:pt x="1949450" y="2161540"/>
                  </a:cubicBezTo>
                  <a:cubicBezTo>
                    <a:pt x="1954530" y="2161540"/>
                    <a:pt x="1958340" y="2162810"/>
                    <a:pt x="1963420" y="2161540"/>
                  </a:cubicBezTo>
                  <a:cubicBezTo>
                    <a:pt x="1974850" y="2160270"/>
                    <a:pt x="1985010" y="2156460"/>
                    <a:pt x="1997710" y="2157730"/>
                  </a:cubicBezTo>
                  <a:cubicBezTo>
                    <a:pt x="2002790" y="2157730"/>
                    <a:pt x="2007870" y="2159000"/>
                    <a:pt x="2012950" y="2157730"/>
                  </a:cubicBezTo>
                  <a:cubicBezTo>
                    <a:pt x="2023110" y="2156460"/>
                    <a:pt x="2030730" y="2160270"/>
                    <a:pt x="2038350" y="2165350"/>
                  </a:cubicBezTo>
                  <a:cubicBezTo>
                    <a:pt x="2044700" y="2170430"/>
                    <a:pt x="2052320" y="2174240"/>
                    <a:pt x="2059940" y="2178050"/>
                  </a:cubicBezTo>
                  <a:cubicBezTo>
                    <a:pt x="2065020" y="2180590"/>
                    <a:pt x="2072640" y="2175510"/>
                    <a:pt x="2072640" y="2169160"/>
                  </a:cubicBezTo>
                  <a:lnTo>
                    <a:pt x="2072640" y="2157730"/>
                  </a:lnTo>
                  <a:cubicBezTo>
                    <a:pt x="2072640" y="2124710"/>
                    <a:pt x="2072640" y="2092960"/>
                    <a:pt x="2073910" y="2059940"/>
                  </a:cubicBezTo>
                  <a:cubicBezTo>
                    <a:pt x="2073910" y="2037080"/>
                    <a:pt x="2075180" y="2014220"/>
                    <a:pt x="2075180" y="1990090"/>
                  </a:cubicBezTo>
                  <a:cubicBezTo>
                    <a:pt x="2075180" y="1964690"/>
                    <a:pt x="2073910" y="447040"/>
                    <a:pt x="2073910" y="421640"/>
                  </a:cubicBezTo>
                  <a:cubicBezTo>
                    <a:pt x="2081530" y="410210"/>
                    <a:pt x="2078990" y="401320"/>
                    <a:pt x="2085340" y="394970"/>
                  </a:cubicBezTo>
                  <a:close/>
                  <a:moveTo>
                    <a:pt x="1263650" y="2052320"/>
                  </a:moveTo>
                  <a:cubicBezTo>
                    <a:pt x="1266190" y="2045970"/>
                    <a:pt x="1271270" y="2047240"/>
                    <a:pt x="1275080" y="2048510"/>
                  </a:cubicBezTo>
                  <a:cubicBezTo>
                    <a:pt x="1272540" y="2053590"/>
                    <a:pt x="1267460" y="2051050"/>
                    <a:pt x="1263650" y="2052320"/>
                  </a:cubicBezTo>
                  <a:close/>
                  <a:moveTo>
                    <a:pt x="1275080" y="2058670"/>
                  </a:moveTo>
                  <a:cubicBezTo>
                    <a:pt x="1276350" y="2056130"/>
                    <a:pt x="1276350" y="2052320"/>
                    <a:pt x="1280160" y="2052320"/>
                  </a:cubicBezTo>
                  <a:cubicBezTo>
                    <a:pt x="1281430" y="2052320"/>
                    <a:pt x="1283970" y="2053590"/>
                    <a:pt x="1285240" y="2053590"/>
                  </a:cubicBezTo>
                  <a:cubicBezTo>
                    <a:pt x="1283970" y="2056130"/>
                    <a:pt x="1282700" y="2057400"/>
                    <a:pt x="1281430" y="2059940"/>
                  </a:cubicBezTo>
                  <a:cubicBezTo>
                    <a:pt x="1280160" y="2059940"/>
                    <a:pt x="1277620" y="2059940"/>
                    <a:pt x="1275080" y="2058670"/>
                  </a:cubicBezTo>
                  <a:close/>
                  <a:moveTo>
                    <a:pt x="1280160" y="2071370"/>
                  </a:moveTo>
                  <a:cubicBezTo>
                    <a:pt x="1282700" y="2070100"/>
                    <a:pt x="1283970" y="2067560"/>
                    <a:pt x="1286510" y="2066290"/>
                  </a:cubicBezTo>
                  <a:cubicBezTo>
                    <a:pt x="1287780" y="2066290"/>
                    <a:pt x="1289050" y="2067560"/>
                    <a:pt x="1290320" y="2067560"/>
                  </a:cubicBezTo>
                  <a:cubicBezTo>
                    <a:pt x="1290320" y="2072640"/>
                    <a:pt x="1285240" y="2073910"/>
                    <a:pt x="1280160" y="2071370"/>
                  </a:cubicBezTo>
                  <a:close/>
                  <a:moveTo>
                    <a:pt x="1285240" y="2030730"/>
                  </a:moveTo>
                  <a:cubicBezTo>
                    <a:pt x="1286510" y="2032000"/>
                    <a:pt x="1286510" y="2033270"/>
                    <a:pt x="1289050" y="2034540"/>
                  </a:cubicBezTo>
                  <a:lnTo>
                    <a:pt x="1277620" y="2034540"/>
                  </a:lnTo>
                  <a:cubicBezTo>
                    <a:pt x="1277620" y="2033270"/>
                    <a:pt x="1277620" y="2032000"/>
                    <a:pt x="1278890" y="2030730"/>
                  </a:cubicBezTo>
                  <a:cubicBezTo>
                    <a:pt x="1283970" y="2030730"/>
                    <a:pt x="1285240" y="2030730"/>
                    <a:pt x="1285240" y="2025650"/>
                  </a:cubicBezTo>
                  <a:cubicBezTo>
                    <a:pt x="1289050" y="2026920"/>
                    <a:pt x="1294130" y="2023110"/>
                    <a:pt x="1295400" y="2029460"/>
                  </a:cubicBezTo>
                  <a:cubicBezTo>
                    <a:pt x="1291590" y="2030730"/>
                    <a:pt x="1289050" y="2030730"/>
                    <a:pt x="1285240" y="2030730"/>
                  </a:cubicBezTo>
                  <a:close/>
                </a:path>
              </a:pathLst>
            </a:custGeom>
            <a:blipFill>
              <a:blip r:embed="rId9"/>
              <a:stretch>
                <a:fillRect l="0" t="-9257" r="0" b="-9257"/>
              </a:stretch>
            </a:blipFill>
          </p:spPr>
        </p:sp>
      </p:grpSp>
      <p:grpSp>
        <p:nvGrpSpPr>
          <p:cNvPr name="Group 25" id="25"/>
          <p:cNvGrpSpPr/>
          <p:nvPr/>
        </p:nvGrpSpPr>
        <p:grpSpPr>
          <a:xfrm rot="0">
            <a:off x="13595348" y="5407912"/>
            <a:ext cx="3099003" cy="3269486"/>
            <a:chOff x="0" y="0"/>
            <a:chExt cx="2077720" cy="2192020"/>
          </a:xfrm>
        </p:grpSpPr>
        <p:sp>
          <p:nvSpPr>
            <p:cNvPr name="Freeform 26" id="26"/>
            <p:cNvSpPr/>
            <p:nvPr/>
          </p:nvSpPr>
          <p:spPr>
            <a:xfrm flipH="false" flipV="false" rot="0">
              <a:off x="-7620" y="-2540"/>
              <a:ext cx="2085340" cy="2194560"/>
            </a:xfrm>
            <a:custGeom>
              <a:avLst/>
              <a:gdLst/>
              <a:ahLst/>
              <a:cxnLst/>
              <a:rect r="r" b="b" t="t" l="l"/>
              <a:pathLst>
                <a:path h="2194560" w="2085340">
                  <a:moveTo>
                    <a:pt x="2085340" y="394970"/>
                  </a:moveTo>
                  <a:cubicBezTo>
                    <a:pt x="2084070" y="394970"/>
                    <a:pt x="2082800" y="394970"/>
                    <a:pt x="2081530" y="393700"/>
                  </a:cubicBezTo>
                  <a:cubicBezTo>
                    <a:pt x="2075180" y="392430"/>
                    <a:pt x="2067560" y="393700"/>
                    <a:pt x="2063750" y="387350"/>
                  </a:cubicBezTo>
                  <a:cubicBezTo>
                    <a:pt x="2062480" y="384810"/>
                    <a:pt x="2058670" y="382270"/>
                    <a:pt x="2056130" y="381000"/>
                  </a:cubicBezTo>
                  <a:cubicBezTo>
                    <a:pt x="2051050" y="375920"/>
                    <a:pt x="2044700" y="370840"/>
                    <a:pt x="2038350" y="365760"/>
                  </a:cubicBezTo>
                  <a:lnTo>
                    <a:pt x="2026920" y="354330"/>
                  </a:lnTo>
                  <a:cubicBezTo>
                    <a:pt x="2025650" y="353060"/>
                    <a:pt x="2025650" y="351790"/>
                    <a:pt x="2025650" y="350520"/>
                  </a:cubicBezTo>
                  <a:cubicBezTo>
                    <a:pt x="2023110" y="347980"/>
                    <a:pt x="2019300" y="345440"/>
                    <a:pt x="2015490" y="345440"/>
                  </a:cubicBezTo>
                  <a:cubicBezTo>
                    <a:pt x="2009140" y="344170"/>
                    <a:pt x="2002790" y="344170"/>
                    <a:pt x="1996440" y="342900"/>
                  </a:cubicBezTo>
                  <a:lnTo>
                    <a:pt x="1991360" y="342900"/>
                  </a:lnTo>
                  <a:cubicBezTo>
                    <a:pt x="1985010" y="340360"/>
                    <a:pt x="1979930" y="339090"/>
                    <a:pt x="1973580" y="340360"/>
                  </a:cubicBezTo>
                  <a:cubicBezTo>
                    <a:pt x="1971040" y="340360"/>
                    <a:pt x="1968500" y="340360"/>
                    <a:pt x="1967230" y="337820"/>
                  </a:cubicBezTo>
                  <a:cubicBezTo>
                    <a:pt x="1965960" y="335280"/>
                    <a:pt x="1963420" y="334010"/>
                    <a:pt x="1962150" y="332740"/>
                  </a:cubicBezTo>
                  <a:cubicBezTo>
                    <a:pt x="1959610" y="330200"/>
                    <a:pt x="1955800" y="328930"/>
                    <a:pt x="1953260" y="327660"/>
                  </a:cubicBezTo>
                  <a:cubicBezTo>
                    <a:pt x="1948180" y="323850"/>
                    <a:pt x="1944370" y="320040"/>
                    <a:pt x="1938020" y="320040"/>
                  </a:cubicBezTo>
                  <a:cubicBezTo>
                    <a:pt x="1932940" y="320040"/>
                    <a:pt x="1927860" y="318770"/>
                    <a:pt x="1922780" y="317500"/>
                  </a:cubicBezTo>
                  <a:cubicBezTo>
                    <a:pt x="1921510" y="317500"/>
                    <a:pt x="1921510" y="317500"/>
                    <a:pt x="1921510" y="316230"/>
                  </a:cubicBezTo>
                  <a:cubicBezTo>
                    <a:pt x="1917700" y="311150"/>
                    <a:pt x="1911350" y="309880"/>
                    <a:pt x="1905000" y="309880"/>
                  </a:cubicBezTo>
                  <a:cubicBezTo>
                    <a:pt x="1902460" y="309880"/>
                    <a:pt x="1899920" y="308610"/>
                    <a:pt x="1899920" y="307340"/>
                  </a:cubicBezTo>
                  <a:cubicBezTo>
                    <a:pt x="1898650" y="303530"/>
                    <a:pt x="1896110" y="302260"/>
                    <a:pt x="1893570" y="302260"/>
                  </a:cubicBezTo>
                  <a:cubicBezTo>
                    <a:pt x="1889760" y="302260"/>
                    <a:pt x="1885950" y="300990"/>
                    <a:pt x="1883410" y="302260"/>
                  </a:cubicBezTo>
                  <a:cubicBezTo>
                    <a:pt x="1873250" y="306070"/>
                    <a:pt x="1865630" y="298450"/>
                    <a:pt x="1856740" y="297180"/>
                  </a:cubicBezTo>
                  <a:lnTo>
                    <a:pt x="1855470" y="295910"/>
                  </a:lnTo>
                  <a:cubicBezTo>
                    <a:pt x="1852930" y="289560"/>
                    <a:pt x="1846580" y="289560"/>
                    <a:pt x="1840230" y="288290"/>
                  </a:cubicBezTo>
                  <a:cubicBezTo>
                    <a:pt x="1840230" y="287020"/>
                    <a:pt x="1841500" y="287020"/>
                    <a:pt x="1841500" y="285750"/>
                  </a:cubicBezTo>
                  <a:cubicBezTo>
                    <a:pt x="1840230" y="285750"/>
                    <a:pt x="1838960" y="287020"/>
                    <a:pt x="1836420" y="287020"/>
                  </a:cubicBezTo>
                  <a:cubicBezTo>
                    <a:pt x="1835150" y="287020"/>
                    <a:pt x="1832610" y="288290"/>
                    <a:pt x="1831340" y="287020"/>
                  </a:cubicBezTo>
                  <a:cubicBezTo>
                    <a:pt x="1828800" y="283210"/>
                    <a:pt x="1824990" y="279400"/>
                    <a:pt x="1824990" y="275590"/>
                  </a:cubicBezTo>
                  <a:cubicBezTo>
                    <a:pt x="1824990" y="271780"/>
                    <a:pt x="1821180" y="271780"/>
                    <a:pt x="1819910" y="270510"/>
                  </a:cubicBezTo>
                  <a:lnTo>
                    <a:pt x="1817370" y="270510"/>
                  </a:lnTo>
                  <a:cubicBezTo>
                    <a:pt x="1812290" y="265430"/>
                    <a:pt x="1807210" y="264160"/>
                    <a:pt x="1800860" y="267970"/>
                  </a:cubicBezTo>
                  <a:cubicBezTo>
                    <a:pt x="1799590" y="264160"/>
                    <a:pt x="1802130" y="259080"/>
                    <a:pt x="1797050" y="257810"/>
                  </a:cubicBezTo>
                  <a:lnTo>
                    <a:pt x="1797050" y="256540"/>
                  </a:lnTo>
                  <a:cubicBezTo>
                    <a:pt x="1799590" y="250190"/>
                    <a:pt x="1795780" y="246380"/>
                    <a:pt x="1790700" y="243840"/>
                  </a:cubicBezTo>
                  <a:cubicBezTo>
                    <a:pt x="1786890" y="241300"/>
                    <a:pt x="1785620" y="238760"/>
                    <a:pt x="1785620" y="234950"/>
                  </a:cubicBezTo>
                  <a:lnTo>
                    <a:pt x="1785620" y="229870"/>
                  </a:lnTo>
                  <a:cubicBezTo>
                    <a:pt x="1780540" y="228600"/>
                    <a:pt x="1778000" y="223520"/>
                    <a:pt x="1775460" y="219710"/>
                  </a:cubicBezTo>
                  <a:cubicBezTo>
                    <a:pt x="1774190" y="214630"/>
                    <a:pt x="1771650" y="210820"/>
                    <a:pt x="1769110" y="207010"/>
                  </a:cubicBezTo>
                  <a:cubicBezTo>
                    <a:pt x="1766570" y="203200"/>
                    <a:pt x="1761490" y="200660"/>
                    <a:pt x="1761490" y="194310"/>
                  </a:cubicBezTo>
                  <a:cubicBezTo>
                    <a:pt x="1761490" y="190500"/>
                    <a:pt x="1760220" y="186690"/>
                    <a:pt x="1758950" y="182880"/>
                  </a:cubicBezTo>
                  <a:cubicBezTo>
                    <a:pt x="1756410" y="177800"/>
                    <a:pt x="1753870" y="173990"/>
                    <a:pt x="1750060" y="168910"/>
                  </a:cubicBezTo>
                  <a:cubicBezTo>
                    <a:pt x="1752600" y="165100"/>
                    <a:pt x="1755140" y="162560"/>
                    <a:pt x="1751330" y="158750"/>
                  </a:cubicBezTo>
                  <a:lnTo>
                    <a:pt x="1751330" y="156210"/>
                  </a:lnTo>
                  <a:cubicBezTo>
                    <a:pt x="1751330" y="154940"/>
                    <a:pt x="1750060" y="153670"/>
                    <a:pt x="1750060" y="152400"/>
                  </a:cubicBezTo>
                  <a:cubicBezTo>
                    <a:pt x="1748790" y="151130"/>
                    <a:pt x="1746250" y="149860"/>
                    <a:pt x="1744980" y="148590"/>
                  </a:cubicBezTo>
                  <a:cubicBezTo>
                    <a:pt x="1741170" y="144780"/>
                    <a:pt x="1738630" y="139700"/>
                    <a:pt x="1732280" y="142240"/>
                  </a:cubicBezTo>
                  <a:cubicBezTo>
                    <a:pt x="1729740" y="137160"/>
                    <a:pt x="1728470" y="132080"/>
                    <a:pt x="1727200" y="127000"/>
                  </a:cubicBezTo>
                  <a:cubicBezTo>
                    <a:pt x="1725930" y="123190"/>
                    <a:pt x="1724660" y="120650"/>
                    <a:pt x="1723390" y="116840"/>
                  </a:cubicBezTo>
                  <a:lnTo>
                    <a:pt x="1723390" y="115570"/>
                  </a:lnTo>
                  <a:cubicBezTo>
                    <a:pt x="1725930" y="110490"/>
                    <a:pt x="1722120" y="106680"/>
                    <a:pt x="1722120" y="102870"/>
                  </a:cubicBezTo>
                  <a:cubicBezTo>
                    <a:pt x="1722120" y="100330"/>
                    <a:pt x="1719580" y="97790"/>
                    <a:pt x="1718310" y="95250"/>
                  </a:cubicBezTo>
                  <a:cubicBezTo>
                    <a:pt x="1717040" y="91440"/>
                    <a:pt x="1713230" y="88900"/>
                    <a:pt x="1713230" y="85090"/>
                  </a:cubicBezTo>
                  <a:lnTo>
                    <a:pt x="1713230" y="64770"/>
                  </a:lnTo>
                  <a:cubicBezTo>
                    <a:pt x="1711960" y="57150"/>
                    <a:pt x="1709420" y="53340"/>
                    <a:pt x="1700530" y="52070"/>
                  </a:cubicBezTo>
                  <a:cubicBezTo>
                    <a:pt x="1699260" y="52070"/>
                    <a:pt x="1697990" y="52070"/>
                    <a:pt x="1697990" y="50800"/>
                  </a:cubicBezTo>
                  <a:cubicBezTo>
                    <a:pt x="1695450" y="46990"/>
                    <a:pt x="1691640" y="45720"/>
                    <a:pt x="1686560" y="44450"/>
                  </a:cubicBezTo>
                  <a:cubicBezTo>
                    <a:pt x="1682750" y="44450"/>
                    <a:pt x="1680210" y="44450"/>
                    <a:pt x="1677670" y="45720"/>
                  </a:cubicBezTo>
                  <a:cubicBezTo>
                    <a:pt x="1671320" y="49530"/>
                    <a:pt x="1664970" y="53340"/>
                    <a:pt x="1659890" y="58420"/>
                  </a:cubicBezTo>
                  <a:cubicBezTo>
                    <a:pt x="1653540" y="63500"/>
                    <a:pt x="1648460" y="67310"/>
                    <a:pt x="1640840" y="63500"/>
                  </a:cubicBezTo>
                  <a:lnTo>
                    <a:pt x="1638300" y="63500"/>
                  </a:lnTo>
                  <a:cubicBezTo>
                    <a:pt x="1635760" y="62230"/>
                    <a:pt x="1631950" y="60960"/>
                    <a:pt x="1629410" y="59690"/>
                  </a:cubicBezTo>
                  <a:cubicBezTo>
                    <a:pt x="1628140" y="60960"/>
                    <a:pt x="1626870" y="62230"/>
                    <a:pt x="1623060" y="60960"/>
                  </a:cubicBezTo>
                  <a:cubicBezTo>
                    <a:pt x="1615440" y="59690"/>
                    <a:pt x="1609090" y="58420"/>
                    <a:pt x="1602740" y="53340"/>
                  </a:cubicBezTo>
                  <a:cubicBezTo>
                    <a:pt x="1601470" y="52070"/>
                    <a:pt x="1598930" y="52070"/>
                    <a:pt x="1597660" y="52070"/>
                  </a:cubicBezTo>
                  <a:cubicBezTo>
                    <a:pt x="1592580" y="50800"/>
                    <a:pt x="1586230" y="49530"/>
                    <a:pt x="1579880" y="46990"/>
                  </a:cubicBezTo>
                  <a:cubicBezTo>
                    <a:pt x="1584960" y="43180"/>
                    <a:pt x="1583690" y="40640"/>
                    <a:pt x="1581150" y="38100"/>
                  </a:cubicBezTo>
                  <a:cubicBezTo>
                    <a:pt x="1577340" y="33020"/>
                    <a:pt x="1572260" y="33020"/>
                    <a:pt x="1568450" y="35560"/>
                  </a:cubicBezTo>
                  <a:cubicBezTo>
                    <a:pt x="1559560" y="39370"/>
                    <a:pt x="1550670" y="44450"/>
                    <a:pt x="1540510" y="48260"/>
                  </a:cubicBezTo>
                  <a:cubicBezTo>
                    <a:pt x="1536700" y="50800"/>
                    <a:pt x="1531620" y="52070"/>
                    <a:pt x="1526540" y="53340"/>
                  </a:cubicBezTo>
                  <a:cubicBezTo>
                    <a:pt x="1522730" y="54610"/>
                    <a:pt x="1518920" y="53340"/>
                    <a:pt x="1515110" y="54610"/>
                  </a:cubicBezTo>
                  <a:cubicBezTo>
                    <a:pt x="1511300" y="55880"/>
                    <a:pt x="1507490" y="57150"/>
                    <a:pt x="1502410" y="55880"/>
                  </a:cubicBezTo>
                  <a:cubicBezTo>
                    <a:pt x="1501140" y="55880"/>
                    <a:pt x="1498600" y="57150"/>
                    <a:pt x="1497330" y="57150"/>
                  </a:cubicBezTo>
                  <a:cubicBezTo>
                    <a:pt x="1494790" y="58420"/>
                    <a:pt x="1493520" y="59690"/>
                    <a:pt x="1490980" y="58420"/>
                  </a:cubicBezTo>
                  <a:cubicBezTo>
                    <a:pt x="1485900" y="58420"/>
                    <a:pt x="1483360" y="60960"/>
                    <a:pt x="1480820" y="63500"/>
                  </a:cubicBezTo>
                  <a:cubicBezTo>
                    <a:pt x="1478280" y="66040"/>
                    <a:pt x="1475740" y="71120"/>
                    <a:pt x="1473200" y="72390"/>
                  </a:cubicBezTo>
                  <a:cubicBezTo>
                    <a:pt x="1469390" y="73660"/>
                    <a:pt x="1466850" y="76200"/>
                    <a:pt x="1464310" y="78740"/>
                  </a:cubicBezTo>
                  <a:cubicBezTo>
                    <a:pt x="1461770" y="81280"/>
                    <a:pt x="1459230" y="82550"/>
                    <a:pt x="1456690" y="83820"/>
                  </a:cubicBezTo>
                  <a:cubicBezTo>
                    <a:pt x="1452880" y="86360"/>
                    <a:pt x="1449070" y="87630"/>
                    <a:pt x="1445260" y="90170"/>
                  </a:cubicBezTo>
                  <a:cubicBezTo>
                    <a:pt x="1441450" y="93980"/>
                    <a:pt x="1436370" y="96520"/>
                    <a:pt x="1431290" y="96520"/>
                  </a:cubicBezTo>
                  <a:cubicBezTo>
                    <a:pt x="1426210" y="97790"/>
                    <a:pt x="1419860" y="97790"/>
                    <a:pt x="1414780" y="101600"/>
                  </a:cubicBezTo>
                  <a:cubicBezTo>
                    <a:pt x="1414780" y="101600"/>
                    <a:pt x="1413510" y="102870"/>
                    <a:pt x="1412240" y="102870"/>
                  </a:cubicBezTo>
                  <a:cubicBezTo>
                    <a:pt x="1407160" y="102870"/>
                    <a:pt x="1402080" y="101600"/>
                    <a:pt x="1397000" y="101600"/>
                  </a:cubicBezTo>
                  <a:cubicBezTo>
                    <a:pt x="1393190" y="101600"/>
                    <a:pt x="1386840" y="100330"/>
                    <a:pt x="1384300" y="106680"/>
                  </a:cubicBezTo>
                  <a:cubicBezTo>
                    <a:pt x="1384300" y="106680"/>
                    <a:pt x="1383030" y="107950"/>
                    <a:pt x="1381760" y="107950"/>
                  </a:cubicBezTo>
                  <a:cubicBezTo>
                    <a:pt x="1377950" y="109220"/>
                    <a:pt x="1374140" y="111760"/>
                    <a:pt x="1370330" y="113030"/>
                  </a:cubicBezTo>
                  <a:cubicBezTo>
                    <a:pt x="1370330" y="115570"/>
                    <a:pt x="1366520" y="116840"/>
                    <a:pt x="1363980" y="116840"/>
                  </a:cubicBezTo>
                  <a:cubicBezTo>
                    <a:pt x="1352550" y="115570"/>
                    <a:pt x="1342390" y="115570"/>
                    <a:pt x="1330960" y="111760"/>
                  </a:cubicBezTo>
                  <a:cubicBezTo>
                    <a:pt x="1325880" y="110490"/>
                    <a:pt x="1320800" y="107950"/>
                    <a:pt x="1314450" y="105410"/>
                  </a:cubicBezTo>
                  <a:cubicBezTo>
                    <a:pt x="1313180" y="105410"/>
                    <a:pt x="1311910" y="104140"/>
                    <a:pt x="1310640" y="104140"/>
                  </a:cubicBezTo>
                  <a:cubicBezTo>
                    <a:pt x="1301750" y="104140"/>
                    <a:pt x="1292860" y="105410"/>
                    <a:pt x="1282700" y="105410"/>
                  </a:cubicBezTo>
                  <a:lnTo>
                    <a:pt x="1281430" y="105410"/>
                  </a:lnTo>
                  <a:cubicBezTo>
                    <a:pt x="1276350" y="102870"/>
                    <a:pt x="1270000" y="104140"/>
                    <a:pt x="1264920" y="107950"/>
                  </a:cubicBezTo>
                  <a:cubicBezTo>
                    <a:pt x="1263650" y="109220"/>
                    <a:pt x="1261110" y="110490"/>
                    <a:pt x="1259840" y="110490"/>
                  </a:cubicBezTo>
                  <a:cubicBezTo>
                    <a:pt x="1253490" y="109220"/>
                    <a:pt x="1248410" y="107950"/>
                    <a:pt x="1242060" y="106680"/>
                  </a:cubicBezTo>
                  <a:cubicBezTo>
                    <a:pt x="1235710" y="105410"/>
                    <a:pt x="1230630" y="104140"/>
                    <a:pt x="1224280" y="104140"/>
                  </a:cubicBezTo>
                  <a:cubicBezTo>
                    <a:pt x="1219200" y="104140"/>
                    <a:pt x="1214120" y="102870"/>
                    <a:pt x="1209040" y="100330"/>
                  </a:cubicBezTo>
                  <a:cubicBezTo>
                    <a:pt x="1203960" y="97790"/>
                    <a:pt x="1198880" y="96520"/>
                    <a:pt x="1193800" y="93980"/>
                  </a:cubicBezTo>
                  <a:cubicBezTo>
                    <a:pt x="1191260" y="92710"/>
                    <a:pt x="1187450" y="92710"/>
                    <a:pt x="1183640" y="91440"/>
                  </a:cubicBezTo>
                  <a:cubicBezTo>
                    <a:pt x="1183640" y="87630"/>
                    <a:pt x="1184910" y="85090"/>
                    <a:pt x="1184910" y="82550"/>
                  </a:cubicBezTo>
                  <a:cubicBezTo>
                    <a:pt x="1178560" y="85090"/>
                    <a:pt x="1174750" y="83820"/>
                    <a:pt x="1170940" y="81280"/>
                  </a:cubicBezTo>
                  <a:cubicBezTo>
                    <a:pt x="1168400" y="80010"/>
                    <a:pt x="1164590" y="80010"/>
                    <a:pt x="1162050" y="78740"/>
                  </a:cubicBezTo>
                  <a:lnTo>
                    <a:pt x="1158240" y="78740"/>
                  </a:lnTo>
                  <a:cubicBezTo>
                    <a:pt x="1153160" y="76200"/>
                    <a:pt x="1146810" y="76200"/>
                    <a:pt x="1140460" y="76200"/>
                  </a:cubicBezTo>
                  <a:cubicBezTo>
                    <a:pt x="1132840" y="76200"/>
                    <a:pt x="1123950" y="74930"/>
                    <a:pt x="1116330" y="69850"/>
                  </a:cubicBezTo>
                  <a:cubicBezTo>
                    <a:pt x="1109980" y="66040"/>
                    <a:pt x="1102360" y="63500"/>
                    <a:pt x="1094740" y="64770"/>
                  </a:cubicBezTo>
                  <a:cubicBezTo>
                    <a:pt x="1090930" y="66040"/>
                    <a:pt x="1087120" y="68580"/>
                    <a:pt x="1083310" y="69850"/>
                  </a:cubicBezTo>
                  <a:cubicBezTo>
                    <a:pt x="1076960" y="72390"/>
                    <a:pt x="1071880" y="77470"/>
                    <a:pt x="1065530" y="80010"/>
                  </a:cubicBezTo>
                  <a:cubicBezTo>
                    <a:pt x="1059180" y="82550"/>
                    <a:pt x="1051560" y="85090"/>
                    <a:pt x="1043940" y="87630"/>
                  </a:cubicBezTo>
                  <a:cubicBezTo>
                    <a:pt x="1040130" y="88900"/>
                    <a:pt x="1036320" y="91440"/>
                    <a:pt x="1032510" y="92710"/>
                  </a:cubicBezTo>
                  <a:cubicBezTo>
                    <a:pt x="1026160" y="95250"/>
                    <a:pt x="1021080" y="96520"/>
                    <a:pt x="1014730" y="99060"/>
                  </a:cubicBezTo>
                  <a:cubicBezTo>
                    <a:pt x="1010920" y="100330"/>
                    <a:pt x="1005840" y="104140"/>
                    <a:pt x="1002030" y="105410"/>
                  </a:cubicBezTo>
                  <a:cubicBezTo>
                    <a:pt x="994410" y="107950"/>
                    <a:pt x="986790" y="111760"/>
                    <a:pt x="977900" y="113030"/>
                  </a:cubicBezTo>
                  <a:cubicBezTo>
                    <a:pt x="974090" y="114300"/>
                    <a:pt x="972820" y="116840"/>
                    <a:pt x="970280" y="118110"/>
                  </a:cubicBezTo>
                  <a:lnTo>
                    <a:pt x="958850" y="121920"/>
                  </a:lnTo>
                  <a:cubicBezTo>
                    <a:pt x="951230" y="124460"/>
                    <a:pt x="944880" y="127000"/>
                    <a:pt x="937260" y="128270"/>
                  </a:cubicBezTo>
                  <a:cubicBezTo>
                    <a:pt x="933450" y="129540"/>
                    <a:pt x="928370" y="130810"/>
                    <a:pt x="924560" y="132080"/>
                  </a:cubicBezTo>
                  <a:cubicBezTo>
                    <a:pt x="923290" y="132080"/>
                    <a:pt x="923290" y="133350"/>
                    <a:pt x="922020" y="133350"/>
                  </a:cubicBezTo>
                  <a:cubicBezTo>
                    <a:pt x="919480" y="135890"/>
                    <a:pt x="916940" y="138430"/>
                    <a:pt x="913130" y="139700"/>
                  </a:cubicBezTo>
                  <a:cubicBezTo>
                    <a:pt x="906780" y="142240"/>
                    <a:pt x="900430" y="144780"/>
                    <a:pt x="894080" y="146050"/>
                  </a:cubicBezTo>
                  <a:cubicBezTo>
                    <a:pt x="891540" y="147320"/>
                    <a:pt x="887730" y="147320"/>
                    <a:pt x="885190" y="147320"/>
                  </a:cubicBezTo>
                  <a:cubicBezTo>
                    <a:pt x="877570" y="148590"/>
                    <a:pt x="869950" y="152400"/>
                    <a:pt x="862330" y="154940"/>
                  </a:cubicBezTo>
                  <a:cubicBezTo>
                    <a:pt x="855980" y="157480"/>
                    <a:pt x="849630" y="158750"/>
                    <a:pt x="844550" y="161290"/>
                  </a:cubicBezTo>
                  <a:cubicBezTo>
                    <a:pt x="836930" y="163830"/>
                    <a:pt x="829310" y="166370"/>
                    <a:pt x="825500" y="173990"/>
                  </a:cubicBezTo>
                  <a:cubicBezTo>
                    <a:pt x="825500" y="175260"/>
                    <a:pt x="822960" y="175260"/>
                    <a:pt x="822960" y="175260"/>
                  </a:cubicBezTo>
                  <a:cubicBezTo>
                    <a:pt x="819150" y="176530"/>
                    <a:pt x="814070" y="177800"/>
                    <a:pt x="810260" y="179070"/>
                  </a:cubicBezTo>
                  <a:cubicBezTo>
                    <a:pt x="808990" y="180340"/>
                    <a:pt x="807720" y="179070"/>
                    <a:pt x="807720" y="177800"/>
                  </a:cubicBezTo>
                  <a:cubicBezTo>
                    <a:pt x="806450" y="172720"/>
                    <a:pt x="806450" y="166370"/>
                    <a:pt x="798830" y="163830"/>
                  </a:cubicBezTo>
                  <a:lnTo>
                    <a:pt x="797560" y="162560"/>
                  </a:lnTo>
                  <a:cubicBezTo>
                    <a:pt x="797560" y="156210"/>
                    <a:pt x="792480" y="153670"/>
                    <a:pt x="787400" y="151130"/>
                  </a:cubicBezTo>
                  <a:cubicBezTo>
                    <a:pt x="782320" y="148590"/>
                    <a:pt x="778510" y="147320"/>
                    <a:pt x="774700" y="142240"/>
                  </a:cubicBezTo>
                  <a:cubicBezTo>
                    <a:pt x="772160" y="138430"/>
                    <a:pt x="767080" y="135890"/>
                    <a:pt x="763270" y="132080"/>
                  </a:cubicBezTo>
                  <a:cubicBezTo>
                    <a:pt x="759460" y="129540"/>
                    <a:pt x="754380" y="128270"/>
                    <a:pt x="751840" y="123190"/>
                  </a:cubicBezTo>
                  <a:cubicBezTo>
                    <a:pt x="750570" y="120650"/>
                    <a:pt x="748030" y="119380"/>
                    <a:pt x="745490" y="116840"/>
                  </a:cubicBezTo>
                  <a:cubicBezTo>
                    <a:pt x="746760" y="116840"/>
                    <a:pt x="744220" y="116840"/>
                    <a:pt x="742950" y="115570"/>
                  </a:cubicBezTo>
                  <a:cubicBezTo>
                    <a:pt x="741680" y="114300"/>
                    <a:pt x="740410" y="114300"/>
                    <a:pt x="739140" y="113030"/>
                  </a:cubicBezTo>
                  <a:cubicBezTo>
                    <a:pt x="737870" y="110490"/>
                    <a:pt x="736600" y="107950"/>
                    <a:pt x="732790" y="107950"/>
                  </a:cubicBezTo>
                  <a:cubicBezTo>
                    <a:pt x="731520" y="107950"/>
                    <a:pt x="730250" y="106680"/>
                    <a:pt x="728980" y="105410"/>
                  </a:cubicBezTo>
                  <a:cubicBezTo>
                    <a:pt x="727710" y="105410"/>
                    <a:pt x="726440" y="104140"/>
                    <a:pt x="723900" y="104140"/>
                  </a:cubicBezTo>
                  <a:lnTo>
                    <a:pt x="708660" y="96520"/>
                  </a:lnTo>
                  <a:cubicBezTo>
                    <a:pt x="704850" y="93980"/>
                    <a:pt x="701040" y="90170"/>
                    <a:pt x="695960" y="88900"/>
                  </a:cubicBezTo>
                  <a:cubicBezTo>
                    <a:pt x="688340" y="86360"/>
                    <a:pt x="681990" y="82550"/>
                    <a:pt x="676910" y="76200"/>
                  </a:cubicBezTo>
                  <a:cubicBezTo>
                    <a:pt x="671830" y="69850"/>
                    <a:pt x="665480" y="66040"/>
                    <a:pt x="657860" y="62230"/>
                  </a:cubicBezTo>
                  <a:cubicBezTo>
                    <a:pt x="654050" y="59690"/>
                    <a:pt x="650240" y="58420"/>
                    <a:pt x="647700" y="57150"/>
                  </a:cubicBezTo>
                  <a:cubicBezTo>
                    <a:pt x="642620" y="53340"/>
                    <a:pt x="636270" y="50800"/>
                    <a:pt x="629920" y="48260"/>
                  </a:cubicBezTo>
                  <a:cubicBezTo>
                    <a:pt x="632460" y="44450"/>
                    <a:pt x="631190" y="44450"/>
                    <a:pt x="628650" y="43180"/>
                  </a:cubicBezTo>
                  <a:cubicBezTo>
                    <a:pt x="626110" y="41910"/>
                    <a:pt x="623570" y="41910"/>
                    <a:pt x="622300" y="40640"/>
                  </a:cubicBezTo>
                  <a:cubicBezTo>
                    <a:pt x="621030" y="36830"/>
                    <a:pt x="617220" y="36830"/>
                    <a:pt x="614680" y="34290"/>
                  </a:cubicBezTo>
                  <a:cubicBezTo>
                    <a:pt x="610870" y="30480"/>
                    <a:pt x="605790" y="26670"/>
                    <a:pt x="601980" y="22860"/>
                  </a:cubicBezTo>
                  <a:cubicBezTo>
                    <a:pt x="600710" y="21590"/>
                    <a:pt x="599440" y="20320"/>
                    <a:pt x="598170" y="20320"/>
                  </a:cubicBezTo>
                  <a:cubicBezTo>
                    <a:pt x="588010" y="19050"/>
                    <a:pt x="580390" y="12700"/>
                    <a:pt x="571500" y="8890"/>
                  </a:cubicBezTo>
                  <a:cubicBezTo>
                    <a:pt x="570230" y="7620"/>
                    <a:pt x="567690" y="6350"/>
                    <a:pt x="566420" y="6350"/>
                  </a:cubicBezTo>
                  <a:cubicBezTo>
                    <a:pt x="561340" y="6350"/>
                    <a:pt x="556260" y="7620"/>
                    <a:pt x="549910" y="7620"/>
                  </a:cubicBezTo>
                  <a:cubicBezTo>
                    <a:pt x="544830" y="7620"/>
                    <a:pt x="538480" y="6350"/>
                    <a:pt x="533400" y="5080"/>
                  </a:cubicBezTo>
                  <a:cubicBezTo>
                    <a:pt x="528320" y="3810"/>
                    <a:pt x="523240" y="3810"/>
                    <a:pt x="518160" y="1270"/>
                  </a:cubicBezTo>
                  <a:cubicBezTo>
                    <a:pt x="513080" y="0"/>
                    <a:pt x="509270" y="2540"/>
                    <a:pt x="505460" y="1270"/>
                  </a:cubicBezTo>
                  <a:cubicBezTo>
                    <a:pt x="502920" y="2540"/>
                    <a:pt x="496570" y="5080"/>
                    <a:pt x="492760" y="7620"/>
                  </a:cubicBezTo>
                  <a:cubicBezTo>
                    <a:pt x="487680" y="10160"/>
                    <a:pt x="482600" y="13970"/>
                    <a:pt x="477520" y="17780"/>
                  </a:cubicBezTo>
                  <a:cubicBezTo>
                    <a:pt x="471170" y="21590"/>
                    <a:pt x="463550" y="25400"/>
                    <a:pt x="455930" y="29210"/>
                  </a:cubicBezTo>
                  <a:cubicBezTo>
                    <a:pt x="454660" y="30480"/>
                    <a:pt x="452120" y="30480"/>
                    <a:pt x="449580" y="29210"/>
                  </a:cubicBezTo>
                  <a:cubicBezTo>
                    <a:pt x="447040" y="27940"/>
                    <a:pt x="444500" y="29210"/>
                    <a:pt x="441960" y="30480"/>
                  </a:cubicBezTo>
                  <a:cubicBezTo>
                    <a:pt x="438150" y="33020"/>
                    <a:pt x="433070" y="34290"/>
                    <a:pt x="429260" y="36830"/>
                  </a:cubicBezTo>
                  <a:cubicBezTo>
                    <a:pt x="422910" y="41910"/>
                    <a:pt x="416560" y="48260"/>
                    <a:pt x="407670" y="49530"/>
                  </a:cubicBezTo>
                  <a:cubicBezTo>
                    <a:pt x="402590" y="49530"/>
                    <a:pt x="397510" y="53340"/>
                    <a:pt x="392430" y="53340"/>
                  </a:cubicBezTo>
                  <a:cubicBezTo>
                    <a:pt x="388620" y="53340"/>
                    <a:pt x="386080" y="53340"/>
                    <a:pt x="382270" y="54610"/>
                  </a:cubicBezTo>
                  <a:cubicBezTo>
                    <a:pt x="377190" y="55880"/>
                    <a:pt x="372110" y="58420"/>
                    <a:pt x="365760" y="58420"/>
                  </a:cubicBezTo>
                  <a:cubicBezTo>
                    <a:pt x="358140" y="58420"/>
                    <a:pt x="351790" y="62230"/>
                    <a:pt x="344170" y="64770"/>
                  </a:cubicBezTo>
                  <a:cubicBezTo>
                    <a:pt x="336550" y="68580"/>
                    <a:pt x="330200" y="72390"/>
                    <a:pt x="322580" y="76200"/>
                  </a:cubicBezTo>
                  <a:cubicBezTo>
                    <a:pt x="317500" y="78740"/>
                    <a:pt x="312420" y="78740"/>
                    <a:pt x="306070" y="77470"/>
                  </a:cubicBezTo>
                  <a:cubicBezTo>
                    <a:pt x="302260" y="77470"/>
                    <a:pt x="299720" y="76200"/>
                    <a:pt x="297180" y="78740"/>
                  </a:cubicBezTo>
                  <a:lnTo>
                    <a:pt x="285750" y="86360"/>
                  </a:lnTo>
                  <a:cubicBezTo>
                    <a:pt x="280670" y="90170"/>
                    <a:pt x="276860" y="95250"/>
                    <a:pt x="273050" y="99060"/>
                  </a:cubicBezTo>
                  <a:cubicBezTo>
                    <a:pt x="267970" y="105410"/>
                    <a:pt x="265430" y="113030"/>
                    <a:pt x="257810" y="116840"/>
                  </a:cubicBezTo>
                  <a:cubicBezTo>
                    <a:pt x="256540" y="118110"/>
                    <a:pt x="255270" y="120650"/>
                    <a:pt x="254000" y="123190"/>
                  </a:cubicBezTo>
                  <a:cubicBezTo>
                    <a:pt x="252730" y="124460"/>
                    <a:pt x="252730" y="125730"/>
                    <a:pt x="251460" y="127000"/>
                  </a:cubicBezTo>
                  <a:cubicBezTo>
                    <a:pt x="247650" y="130810"/>
                    <a:pt x="243840" y="134620"/>
                    <a:pt x="241300" y="139700"/>
                  </a:cubicBezTo>
                  <a:cubicBezTo>
                    <a:pt x="238760" y="144780"/>
                    <a:pt x="232410" y="146050"/>
                    <a:pt x="229870" y="149860"/>
                  </a:cubicBezTo>
                  <a:cubicBezTo>
                    <a:pt x="226060" y="154940"/>
                    <a:pt x="218440" y="157480"/>
                    <a:pt x="213360" y="160020"/>
                  </a:cubicBezTo>
                  <a:cubicBezTo>
                    <a:pt x="205740" y="163830"/>
                    <a:pt x="199390" y="168910"/>
                    <a:pt x="195580" y="176530"/>
                  </a:cubicBezTo>
                  <a:cubicBezTo>
                    <a:pt x="195580" y="177800"/>
                    <a:pt x="195580" y="177800"/>
                    <a:pt x="194310" y="179070"/>
                  </a:cubicBezTo>
                  <a:cubicBezTo>
                    <a:pt x="185420" y="184150"/>
                    <a:pt x="176530" y="187960"/>
                    <a:pt x="167640" y="193040"/>
                  </a:cubicBezTo>
                  <a:cubicBezTo>
                    <a:pt x="161290" y="196850"/>
                    <a:pt x="153670" y="196850"/>
                    <a:pt x="147320" y="201930"/>
                  </a:cubicBezTo>
                  <a:cubicBezTo>
                    <a:pt x="144780" y="204470"/>
                    <a:pt x="140970" y="205740"/>
                    <a:pt x="137160" y="207010"/>
                  </a:cubicBezTo>
                  <a:cubicBezTo>
                    <a:pt x="129540" y="210820"/>
                    <a:pt x="121920" y="212090"/>
                    <a:pt x="116840" y="218440"/>
                  </a:cubicBezTo>
                  <a:cubicBezTo>
                    <a:pt x="110490" y="226060"/>
                    <a:pt x="101600" y="228600"/>
                    <a:pt x="95250" y="233680"/>
                  </a:cubicBezTo>
                  <a:cubicBezTo>
                    <a:pt x="86360" y="240030"/>
                    <a:pt x="77470" y="246380"/>
                    <a:pt x="68580" y="254000"/>
                  </a:cubicBezTo>
                  <a:cubicBezTo>
                    <a:pt x="63500" y="256540"/>
                    <a:pt x="58420" y="257810"/>
                    <a:pt x="53340" y="255270"/>
                  </a:cubicBezTo>
                  <a:cubicBezTo>
                    <a:pt x="50800" y="254000"/>
                    <a:pt x="48260" y="252730"/>
                    <a:pt x="46990" y="254000"/>
                  </a:cubicBezTo>
                  <a:cubicBezTo>
                    <a:pt x="41910" y="257810"/>
                    <a:pt x="35560" y="259080"/>
                    <a:pt x="29210" y="260350"/>
                  </a:cubicBezTo>
                  <a:cubicBezTo>
                    <a:pt x="27940" y="260350"/>
                    <a:pt x="26670" y="261620"/>
                    <a:pt x="25400" y="261620"/>
                  </a:cubicBezTo>
                  <a:cubicBezTo>
                    <a:pt x="22860" y="407670"/>
                    <a:pt x="16510" y="554990"/>
                    <a:pt x="10160" y="701040"/>
                  </a:cubicBezTo>
                  <a:cubicBezTo>
                    <a:pt x="3810" y="858520"/>
                    <a:pt x="13970" y="995680"/>
                    <a:pt x="12700" y="1153160"/>
                  </a:cubicBezTo>
                  <a:cubicBezTo>
                    <a:pt x="11430" y="1311910"/>
                    <a:pt x="0" y="1487170"/>
                    <a:pt x="13970" y="1644650"/>
                  </a:cubicBezTo>
                  <a:cubicBezTo>
                    <a:pt x="26670" y="1800860"/>
                    <a:pt x="41910" y="1957070"/>
                    <a:pt x="54610" y="2113280"/>
                  </a:cubicBezTo>
                  <a:lnTo>
                    <a:pt x="55880" y="2113280"/>
                  </a:lnTo>
                  <a:cubicBezTo>
                    <a:pt x="60960" y="2112010"/>
                    <a:pt x="66040" y="2112010"/>
                    <a:pt x="72390" y="2112010"/>
                  </a:cubicBezTo>
                  <a:cubicBezTo>
                    <a:pt x="80010" y="2110740"/>
                    <a:pt x="86360" y="2108200"/>
                    <a:pt x="93980" y="2108200"/>
                  </a:cubicBezTo>
                  <a:cubicBezTo>
                    <a:pt x="102870" y="2108200"/>
                    <a:pt x="111760" y="2109470"/>
                    <a:pt x="120650" y="2109470"/>
                  </a:cubicBezTo>
                  <a:cubicBezTo>
                    <a:pt x="129540" y="2109470"/>
                    <a:pt x="138430" y="2110740"/>
                    <a:pt x="146050" y="2112010"/>
                  </a:cubicBezTo>
                  <a:cubicBezTo>
                    <a:pt x="153670" y="2113280"/>
                    <a:pt x="160020" y="2113280"/>
                    <a:pt x="166370" y="2109470"/>
                  </a:cubicBezTo>
                  <a:lnTo>
                    <a:pt x="167640" y="2109470"/>
                  </a:lnTo>
                  <a:cubicBezTo>
                    <a:pt x="175260" y="2108200"/>
                    <a:pt x="182880" y="2106930"/>
                    <a:pt x="191770" y="2105660"/>
                  </a:cubicBezTo>
                  <a:cubicBezTo>
                    <a:pt x="194310" y="2105660"/>
                    <a:pt x="198120" y="2105660"/>
                    <a:pt x="199390" y="2106930"/>
                  </a:cubicBezTo>
                  <a:cubicBezTo>
                    <a:pt x="204470" y="2112010"/>
                    <a:pt x="209550" y="2110740"/>
                    <a:pt x="215900" y="2109470"/>
                  </a:cubicBezTo>
                  <a:cubicBezTo>
                    <a:pt x="222250" y="2108200"/>
                    <a:pt x="226060" y="2109470"/>
                    <a:pt x="231140" y="2112010"/>
                  </a:cubicBezTo>
                  <a:cubicBezTo>
                    <a:pt x="233680" y="2113280"/>
                    <a:pt x="236220" y="2113280"/>
                    <a:pt x="238760" y="2113280"/>
                  </a:cubicBezTo>
                  <a:lnTo>
                    <a:pt x="255270" y="2113280"/>
                  </a:lnTo>
                  <a:cubicBezTo>
                    <a:pt x="259080" y="2113280"/>
                    <a:pt x="262890" y="2115820"/>
                    <a:pt x="266700" y="2115820"/>
                  </a:cubicBezTo>
                  <a:cubicBezTo>
                    <a:pt x="271780" y="2117090"/>
                    <a:pt x="278130" y="2117090"/>
                    <a:pt x="283210" y="2117090"/>
                  </a:cubicBezTo>
                  <a:cubicBezTo>
                    <a:pt x="285750" y="2117090"/>
                    <a:pt x="288290" y="2119630"/>
                    <a:pt x="289560" y="2120900"/>
                  </a:cubicBezTo>
                  <a:cubicBezTo>
                    <a:pt x="300990" y="2124710"/>
                    <a:pt x="311150" y="2122170"/>
                    <a:pt x="322580" y="2122170"/>
                  </a:cubicBezTo>
                  <a:cubicBezTo>
                    <a:pt x="325120" y="2122170"/>
                    <a:pt x="327660" y="2119630"/>
                    <a:pt x="330200" y="2119630"/>
                  </a:cubicBezTo>
                  <a:cubicBezTo>
                    <a:pt x="339090" y="2118360"/>
                    <a:pt x="346710" y="2119630"/>
                    <a:pt x="354330" y="2123440"/>
                  </a:cubicBezTo>
                  <a:cubicBezTo>
                    <a:pt x="358140" y="2124710"/>
                    <a:pt x="363220" y="2124710"/>
                    <a:pt x="368300" y="2124710"/>
                  </a:cubicBezTo>
                  <a:lnTo>
                    <a:pt x="372110" y="2124710"/>
                  </a:lnTo>
                  <a:cubicBezTo>
                    <a:pt x="377190" y="2125980"/>
                    <a:pt x="381000" y="2128520"/>
                    <a:pt x="386080" y="2127250"/>
                  </a:cubicBezTo>
                  <a:cubicBezTo>
                    <a:pt x="392430" y="2125980"/>
                    <a:pt x="398780" y="2125980"/>
                    <a:pt x="406400" y="2124710"/>
                  </a:cubicBezTo>
                  <a:cubicBezTo>
                    <a:pt x="412750" y="2123440"/>
                    <a:pt x="419100" y="2124710"/>
                    <a:pt x="425450" y="2125980"/>
                  </a:cubicBezTo>
                  <a:cubicBezTo>
                    <a:pt x="426720" y="2125980"/>
                    <a:pt x="427990" y="2127250"/>
                    <a:pt x="429260" y="2125980"/>
                  </a:cubicBezTo>
                  <a:cubicBezTo>
                    <a:pt x="435610" y="2124710"/>
                    <a:pt x="440690" y="2122170"/>
                    <a:pt x="447040" y="2123440"/>
                  </a:cubicBezTo>
                  <a:cubicBezTo>
                    <a:pt x="452120" y="2124710"/>
                    <a:pt x="455930" y="2125980"/>
                    <a:pt x="461010" y="2127250"/>
                  </a:cubicBezTo>
                  <a:cubicBezTo>
                    <a:pt x="466090" y="2128520"/>
                    <a:pt x="469900" y="2129790"/>
                    <a:pt x="474980" y="2131060"/>
                  </a:cubicBezTo>
                  <a:cubicBezTo>
                    <a:pt x="481330" y="2132330"/>
                    <a:pt x="487680" y="2132330"/>
                    <a:pt x="492760" y="2133600"/>
                  </a:cubicBezTo>
                  <a:cubicBezTo>
                    <a:pt x="499110" y="2134870"/>
                    <a:pt x="502920" y="2139950"/>
                    <a:pt x="509270" y="2139950"/>
                  </a:cubicBezTo>
                  <a:cubicBezTo>
                    <a:pt x="515620" y="2139950"/>
                    <a:pt x="520700" y="2143760"/>
                    <a:pt x="527050" y="2146300"/>
                  </a:cubicBezTo>
                  <a:cubicBezTo>
                    <a:pt x="529590" y="2147570"/>
                    <a:pt x="532130" y="2147570"/>
                    <a:pt x="535940" y="2148840"/>
                  </a:cubicBezTo>
                  <a:cubicBezTo>
                    <a:pt x="543560" y="2150110"/>
                    <a:pt x="549910" y="2150110"/>
                    <a:pt x="557530" y="2151380"/>
                  </a:cubicBezTo>
                  <a:cubicBezTo>
                    <a:pt x="563880" y="2152650"/>
                    <a:pt x="570230" y="2155190"/>
                    <a:pt x="576580" y="2153920"/>
                  </a:cubicBezTo>
                  <a:cubicBezTo>
                    <a:pt x="586740" y="2152650"/>
                    <a:pt x="594360" y="2155190"/>
                    <a:pt x="603250" y="2157730"/>
                  </a:cubicBezTo>
                  <a:cubicBezTo>
                    <a:pt x="609600" y="2159000"/>
                    <a:pt x="614680" y="2162810"/>
                    <a:pt x="621030" y="2162810"/>
                  </a:cubicBezTo>
                  <a:cubicBezTo>
                    <a:pt x="628650" y="2164080"/>
                    <a:pt x="636270" y="2165350"/>
                    <a:pt x="641350" y="2170430"/>
                  </a:cubicBezTo>
                  <a:cubicBezTo>
                    <a:pt x="642620" y="2169160"/>
                    <a:pt x="643890" y="2169160"/>
                    <a:pt x="643890" y="2169160"/>
                  </a:cubicBezTo>
                  <a:cubicBezTo>
                    <a:pt x="647700" y="2170430"/>
                    <a:pt x="652780" y="2170430"/>
                    <a:pt x="656590" y="2171700"/>
                  </a:cubicBezTo>
                  <a:cubicBezTo>
                    <a:pt x="664210" y="2172970"/>
                    <a:pt x="670560" y="2175510"/>
                    <a:pt x="676910" y="2176780"/>
                  </a:cubicBezTo>
                  <a:cubicBezTo>
                    <a:pt x="680720" y="2178050"/>
                    <a:pt x="684530" y="2178050"/>
                    <a:pt x="687070" y="2180590"/>
                  </a:cubicBezTo>
                  <a:cubicBezTo>
                    <a:pt x="690880" y="2183130"/>
                    <a:pt x="694690" y="2184400"/>
                    <a:pt x="698500" y="2183130"/>
                  </a:cubicBezTo>
                  <a:cubicBezTo>
                    <a:pt x="702310" y="2183130"/>
                    <a:pt x="704850" y="2181860"/>
                    <a:pt x="708660" y="2183130"/>
                  </a:cubicBezTo>
                  <a:cubicBezTo>
                    <a:pt x="716280" y="2184400"/>
                    <a:pt x="722630" y="2188210"/>
                    <a:pt x="730250" y="2189480"/>
                  </a:cubicBezTo>
                  <a:cubicBezTo>
                    <a:pt x="732790" y="2190750"/>
                    <a:pt x="736600" y="2190750"/>
                    <a:pt x="740410" y="2189480"/>
                  </a:cubicBezTo>
                  <a:cubicBezTo>
                    <a:pt x="750570" y="2186940"/>
                    <a:pt x="760730" y="2186940"/>
                    <a:pt x="770890" y="2189480"/>
                  </a:cubicBezTo>
                  <a:cubicBezTo>
                    <a:pt x="777240" y="2190750"/>
                    <a:pt x="784860" y="2194560"/>
                    <a:pt x="791210" y="2192020"/>
                  </a:cubicBezTo>
                  <a:cubicBezTo>
                    <a:pt x="796290" y="2190750"/>
                    <a:pt x="800100" y="2190750"/>
                    <a:pt x="803910" y="2190750"/>
                  </a:cubicBezTo>
                  <a:cubicBezTo>
                    <a:pt x="806450" y="2190750"/>
                    <a:pt x="808990" y="2192020"/>
                    <a:pt x="810260" y="2190750"/>
                  </a:cubicBezTo>
                  <a:cubicBezTo>
                    <a:pt x="816610" y="2184400"/>
                    <a:pt x="824230" y="2186940"/>
                    <a:pt x="831850" y="2186940"/>
                  </a:cubicBezTo>
                  <a:cubicBezTo>
                    <a:pt x="836930" y="2188210"/>
                    <a:pt x="843280" y="2188210"/>
                    <a:pt x="848360" y="2185670"/>
                  </a:cubicBezTo>
                  <a:lnTo>
                    <a:pt x="850900" y="2185670"/>
                  </a:lnTo>
                  <a:cubicBezTo>
                    <a:pt x="858520" y="2185670"/>
                    <a:pt x="866140" y="2186940"/>
                    <a:pt x="873760" y="2186940"/>
                  </a:cubicBezTo>
                  <a:lnTo>
                    <a:pt x="876300" y="2186940"/>
                  </a:lnTo>
                  <a:cubicBezTo>
                    <a:pt x="881380" y="2185670"/>
                    <a:pt x="885190" y="2183130"/>
                    <a:pt x="890270" y="2181860"/>
                  </a:cubicBezTo>
                  <a:cubicBezTo>
                    <a:pt x="897890" y="2179320"/>
                    <a:pt x="905510" y="2178050"/>
                    <a:pt x="913130" y="2176780"/>
                  </a:cubicBezTo>
                  <a:cubicBezTo>
                    <a:pt x="919480" y="2175510"/>
                    <a:pt x="924560" y="2176780"/>
                    <a:pt x="930910" y="2175510"/>
                  </a:cubicBezTo>
                  <a:cubicBezTo>
                    <a:pt x="932180" y="2175510"/>
                    <a:pt x="933450" y="2175510"/>
                    <a:pt x="934720" y="2174240"/>
                  </a:cubicBezTo>
                  <a:cubicBezTo>
                    <a:pt x="938530" y="2171700"/>
                    <a:pt x="944880" y="2174240"/>
                    <a:pt x="946150" y="2169160"/>
                  </a:cubicBezTo>
                  <a:lnTo>
                    <a:pt x="947420" y="2169160"/>
                  </a:lnTo>
                  <a:cubicBezTo>
                    <a:pt x="949960" y="2169160"/>
                    <a:pt x="953770" y="2169160"/>
                    <a:pt x="956310" y="2166620"/>
                  </a:cubicBezTo>
                  <a:cubicBezTo>
                    <a:pt x="961390" y="2162810"/>
                    <a:pt x="965200" y="2164080"/>
                    <a:pt x="970280" y="2165350"/>
                  </a:cubicBezTo>
                  <a:cubicBezTo>
                    <a:pt x="976630" y="2166620"/>
                    <a:pt x="982980" y="2167890"/>
                    <a:pt x="988060" y="2166620"/>
                  </a:cubicBezTo>
                  <a:cubicBezTo>
                    <a:pt x="994410" y="2165350"/>
                    <a:pt x="1002030" y="2162810"/>
                    <a:pt x="1008380" y="2161540"/>
                  </a:cubicBezTo>
                  <a:cubicBezTo>
                    <a:pt x="1009650" y="2161540"/>
                    <a:pt x="1010920" y="2160270"/>
                    <a:pt x="1012190" y="2159000"/>
                  </a:cubicBezTo>
                  <a:cubicBezTo>
                    <a:pt x="1016000" y="2156460"/>
                    <a:pt x="1018540" y="2152650"/>
                    <a:pt x="1022350" y="2150110"/>
                  </a:cubicBezTo>
                  <a:cubicBezTo>
                    <a:pt x="1022350" y="2150110"/>
                    <a:pt x="1023620" y="2148840"/>
                    <a:pt x="1024890" y="2148840"/>
                  </a:cubicBezTo>
                  <a:cubicBezTo>
                    <a:pt x="1031240" y="2151380"/>
                    <a:pt x="1033780" y="2145030"/>
                    <a:pt x="1037590" y="2142490"/>
                  </a:cubicBezTo>
                  <a:cubicBezTo>
                    <a:pt x="1042670" y="2139950"/>
                    <a:pt x="1045210" y="2132330"/>
                    <a:pt x="1052830" y="2133600"/>
                  </a:cubicBezTo>
                  <a:lnTo>
                    <a:pt x="1054100" y="2133600"/>
                  </a:lnTo>
                  <a:cubicBezTo>
                    <a:pt x="1059180" y="2131060"/>
                    <a:pt x="1064260" y="2127250"/>
                    <a:pt x="1068070" y="2124710"/>
                  </a:cubicBezTo>
                  <a:cubicBezTo>
                    <a:pt x="1069340" y="2123440"/>
                    <a:pt x="1070610" y="2122170"/>
                    <a:pt x="1070610" y="2120900"/>
                  </a:cubicBezTo>
                  <a:cubicBezTo>
                    <a:pt x="1071880" y="2119630"/>
                    <a:pt x="1073150" y="2117090"/>
                    <a:pt x="1075690" y="2115820"/>
                  </a:cubicBezTo>
                  <a:cubicBezTo>
                    <a:pt x="1084580" y="2109470"/>
                    <a:pt x="1093470" y="2104390"/>
                    <a:pt x="1102360" y="2098040"/>
                  </a:cubicBezTo>
                  <a:cubicBezTo>
                    <a:pt x="1106170" y="2095500"/>
                    <a:pt x="1112520" y="2092960"/>
                    <a:pt x="1112520" y="2085340"/>
                  </a:cubicBezTo>
                  <a:cubicBezTo>
                    <a:pt x="1112520" y="2077720"/>
                    <a:pt x="1120140" y="2075180"/>
                    <a:pt x="1125220" y="2072640"/>
                  </a:cubicBezTo>
                  <a:cubicBezTo>
                    <a:pt x="1129030" y="2070100"/>
                    <a:pt x="1134110" y="2070100"/>
                    <a:pt x="1139190" y="2068830"/>
                  </a:cubicBezTo>
                  <a:cubicBezTo>
                    <a:pt x="1141730" y="2068830"/>
                    <a:pt x="1143000" y="2067560"/>
                    <a:pt x="1145540" y="2067560"/>
                  </a:cubicBezTo>
                  <a:cubicBezTo>
                    <a:pt x="1148080" y="2067560"/>
                    <a:pt x="1150620" y="2067560"/>
                    <a:pt x="1151890" y="2065020"/>
                  </a:cubicBezTo>
                  <a:cubicBezTo>
                    <a:pt x="1153160" y="2063750"/>
                    <a:pt x="1154430" y="2063750"/>
                    <a:pt x="1155700" y="2062480"/>
                  </a:cubicBezTo>
                  <a:cubicBezTo>
                    <a:pt x="1158240" y="2061210"/>
                    <a:pt x="1160780" y="2059940"/>
                    <a:pt x="1162050" y="2058670"/>
                  </a:cubicBezTo>
                  <a:lnTo>
                    <a:pt x="1169670" y="2058670"/>
                  </a:lnTo>
                  <a:cubicBezTo>
                    <a:pt x="1174750" y="2061210"/>
                    <a:pt x="1178560" y="2063750"/>
                    <a:pt x="1182370" y="2065020"/>
                  </a:cubicBezTo>
                  <a:cubicBezTo>
                    <a:pt x="1182370" y="2065020"/>
                    <a:pt x="1183640" y="2063750"/>
                    <a:pt x="1184910" y="2063750"/>
                  </a:cubicBezTo>
                  <a:cubicBezTo>
                    <a:pt x="1182370" y="2062480"/>
                    <a:pt x="1181100" y="2061210"/>
                    <a:pt x="1178560" y="2059940"/>
                  </a:cubicBezTo>
                  <a:cubicBezTo>
                    <a:pt x="1178560" y="2057400"/>
                    <a:pt x="1178560" y="2056130"/>
                    <a:pt x="1179830" y="2053590"/>
                  </a:cubicBezTo>
                  <a:cubicBezTo>
                    <a:pt x="1182370" y="2054860"/>
                    <a:pt x="1186180" y="2056130"/>
                    <a:pt x="1184910" y="2051050"/>
                  </a:cubicBezTo>
                  <a:lnTo>
                    <a:pt x="1186180" y="2049780"/>
                  </a:lnTo>
                  <a:cubicBezTo>
                    <a:pt x="1188720" y="2047240"/>
                    <a:pt x="1191260" y="2044700"/>
                    <a:pt x="1195070" y="2045970"/>
                  </a:cubicBezTo>
                  <a:cubicBezTo>
                    <a:pt x="1195070" y="2045970"/>
                    <a:pt x="1196340" y="2044700"/>
                    <a:pt x="1197610" y="2044700"/>
                  </a:cubicBezTo>
                  <a:lnTo>
                    <a:pt x="1205230" y="2048510"/>
                  </a:lnTo>
                  <a:cubicBezTo>
                    <a:pt x="1205230" y="2047240"/>
                    <a:pt x="1205230" y="2045970"/>
                    <a:pt x="1203960" y="2045970"/>
                  </a:cubicBezTo>
                  <a:lnTo>
                    <a:pt x="1205230" y="2045970"/>
                  </a:lnTo>
                  <a:cubicBezTo>
                    <a:pt x="1206500" y="2047240"/>
                    <a:pt x="1207770" y="2047240"/>
                    <a:pt x="1210310" y="2048510"/>
                  </a:cubicBezTo>
                  <a:cubicBezTo>
                    <a:pt x="1210310" y="2045970"/>
                    <a:pt x="1216660" y="2042160"/>
                    <a:pt x="1217930" y="2043430"/>
                  </a:cubicBezTo>
                  <a:lnTo>
                    <a:pt x="1219200" y="2043430"/>
                  </a:lnTo>
                  <a:cubicBezTo>
                    <a:pt x="1220470" y="2047240"/>
                    <a:pt x="1223010" y="2049780"/>
                    <a:pt x="1224280" y="2053590"/>
                  </a:cubicBezTo>
                  <a:cubicBezTo>
                    <a:pt x="1226820" y="2052320"/>
                    <a:pt x="1229360" y="2049780"/>
                    <a:pt x="1231900" y="2048510"/>
                  </a:cubicBezTo>
                  <a:cubicBezTo>
                    <a:pt x="1233170" y="2051050"/>
                    <a:pt x="1233170" y="2053590"/>
                    <a:pt x="1234440" y="2057400"/>
                  </a:cubicBezTo>
                  <a:cubicBezTo>
                    <a:pt x="1236980" y="2054860"/>
                    <a:pt x="1238250" y="2053590"/>
                    <a:pt x="1238250" y="2052320"/>
                  </a:cubicBezTo>
                  <a:cubicBezTo>
                    <a:pt x="1242060" y="2053590"/>
                    <a:pt x="1245870" y="2053590"/>
                    <a:pt x="1248410" y="2054860"/>
                  </a:cubicBezTo>
                  <a:cubicBezTo>
                    <a:pt x="1252220" y="2057400"/>
                    <a:pt x="1256030" y="2057400"/>
                    <a:pt x="1259840" y="2056130"/>
                  </a:cubicBezTo>
                  <a:cubicBezTo>
                    <a:pt x="1262380" y="2054860"/>
                    <a:pt x="1263650" y="2053590"/>
                    <a:pt x="1266190" y="2052320"/>
                  </a:cubicBezTo>
                  <a:cubicBezTo>
                    <a:pt x="1267460" y="2054860"/>
                    <a:pt x="1268730" y="2056130"/>
                    <a:pt x="1271270" y="2057400"/>
                  </a:cubicBezTo>
                  <a:cubicBezTo>
                    <a:pt x="1270000" y="2057400"/>
                    <a:pt x="1268730" y="2058670"/>
                    <a:pt x="1267460" y="2058670"/>
                  </a:cubicBezTo>
                  <a:cubicBezTo>
                    <a:pt x="1264920" y="2059940"/>
                    <a:pt x="1263650" y="2061210"/>
                    <a:pt x="1262380" y="2063750"/>
                  </a:cubicBezTo>
                  <a:cubicBezTo>
                    <a:pt x="1261110" y="2066290"/>
                    <a:pt x="1261110" y="2068830"/>
                    <a:pt x="1258570" y="2070100"/>
                  </a:cubicBezTo>
                  <a:cubicBezTo>
                    <a:pt x="1256030" y="2071370"/>
                    <a:pt x="1256030" y="2068830"/>
                    <a:pt x="1253490" y="2068830"/>
                  </a:cubicBezTo>
                  <a:cubicBezTo>
                    <a:pt x="1256030" y="2067560"/>
                    <a:pt x="1257300" y="2067560"/>
                    <a:pt x="1258570" y="2067560"/>
                  </a:cubicBezTo>
                  <a:lnTo>
                    <a:pt x="1258570" y="2065020"/>
                  </a:lnTo>
                  <a:cubicBezTo>
                    <a:pt x="1250950" y="2067560"/>
                    <a:pt x="1243330" y="2063750"/>
                    <a:pt x="1234440" y="2065020"/>
                  </a:cubicBezTo>
                  <a:cubicBezTo>
                    <a:pt x="1239520" y="2067560"/>
                    <a:pt x="1244600" y="2068830"/>
                    <a:pt x="1249680" y="2070100"/>
                  </a:cubicBezTo>
                  <a:lnTo>
                    <a:pt x="1247140" y="2072640"/>
                  </a:lnTo>
                  <a:cubicBezTo>
                    <a:pt x="1249680" y="2073910"/>
                    <a:pt x="1252220" y="2073910"/>
                    <a:pt x="1254760" y="2073910"/>
                  </a:cubicBezTo>
                  <a:lnTo>
                    <a:pt x="1254760" y="2075180"/>
                  </a:lnTo>
                  <a:cubicBezTo>
                    <a:pt x="1252220" y="2075180"/>
                    <a:pt x="1250950" y="2076450"/>
                    <a:pt x="1248410" y="2076450"/>
                  </a:cubicBezTo>
                  <a:lnTo>
                    <a:pt x="1248410" y="2077720"/>
                  </a:lnTo>
                  <a:lnTo>
                    <a:pt x="1259840" y="2077720"/>
                  </a:lnTo>
                  <a:cubicBezTo>
                    <a:pt x="1262380" y="2071370"/>
                    <a:pt x="1270000" y="2073910"/>
                    <a:pt x="1273810" y="2070100"/>
                  </a:cubicBezTo>
                  <a:lnTo>
                    <a:pt x="1276350" y="2070100"/>
                  </a:lnTo>
                  <a:lnTo>
                    <a:pt x="1272540" y="2073910"/>
                  </a:lnTo>
                  <a:cubicBezTo>
                    <a:pt x="1273810" y="2075180"/>
                    <a:pt x="1275080" y="2075180"/>
                    <a:pt x="1276350" y="2076450"/>
                  </a:cubicBezTo>
                  <a:cubicBezTo>
                    <a:pt x="1277620" y="2077720"/>
                    <a:pt x="1278890" y="2077720"/>
                    <a:pt x="1280160" y="2078990"/>
                  </a:cubicBezTo>
                  <a:cubicBezTo>
                    <a:pt x="1282700" y="2077720"/>
                    <a:pt x="1283970" y="2077720"/>
                    <a:pt x="1286510" y="2076450"/>
                  </a:cubicBezTo>
                  <a:cubicBezTo>
                    <a:pt x="1285240" y="2078990"/>
                    <a:pt x="1285240" y="2080260"/>
                    <a:pt x="1285240" y="2081530"/>
                  </a:cubicBezTo>
                  <a:lnTo>
                    <a:pt x="1291590" y="2081530"/>
                  </a:lnTo>
                  <a:lnTo>
                    <a:pt x="1291590" y="2077720"/>
                  </a:lnTo>
                  <a:cubicBezTo>
                    <a:pt x="1291590" y="2073910"/>
                    <a:pt x="1294130" y="2073910"/>
                    <a:pt x="1296670" y="2075180"/>
                  </a:cubicBezTo>
                  <a:cubicBezTo>
                    <a:pt x="1300480" y="2077720"/>
                    <a:pt x="1303020" y="2076450"/>
                    <a:pt x="1306830" y="2075180"/>
                  </a:cubicBezTo>
                  <a:cubicBezTo>
                    <a:pt x="1310640" y="2075180"/>
                    <a:pt x="1313180" y="2072640"/>
                    <a:pt x="1314450" y="2068830"/>
                  </a:cubicBezTo>
                  <a:lnTo>
                    <a:pt x="1309370" y="2068830"/>
                  </a:lnTo>
                  <a:cubicBezTo>
                    <a:pt x="1309370" y="2067560"/>
                    <a:pt x="1310640" y="2066290"/>
                    <a:pt x="1310640" y="2065020"/>
                  </a:cubicBezTo>
                  <a:lnTo>
                    <a:pt x="1310640" y="2059940"/>
                  </a:lnTo>
                  <a:lnTo>
                    <a:pt x="1311910" y="2059940"/>
                  </a:lnTo>
                  <a:cubicBezTo>
                    <a:pt x="1311910" y="2062480"/>
                    <a:pt x="1313180" y="2063750"/>
                    <a:pt x="1313180" y="2066290"/>
                  </a:cubicBezTo>
                  <a:cubicBezTo>
                    <a:pt x="1315720" y="2065020"/>
                    <a:pt x="1319530" y="2065020"/>
                    <a:pt x="1323340" y="2063750"/>
                  </a:cubicBezTo>
                  <a:lnTo>
                    <a:pt x="1323340" y="2067560"/>
                  </a:lnTo>
                  <a:cubicBezTo>
                    <a:pt x="1327150" y="2068830"/>
                    <a:pt x="1330960" y="2071370"/>
                    <a:pt x="1333500" y="2076450"/>
                  </a:cubicBezTo>
                  <a:cubicBezTo>
                    <a:pt x="1333500" y="2076450"/>
                    <a:pt x="1334770" y="2077720"/>
                    <a:pt x="1334770" y="2076450"/>
                  </a:cubicBezTo>
                  <a:lnTo>
                    <a:pt x="1346200" y="2072640"/>
                  </a:lnTo>
                  <a:cubicBezTo>
                    <a:pt x="1351280" y="2071370"/>
                    <a:pt x="1355090" y="2070100"/>
                    <a:pt x="1360170" y="2068830"/>
                  </a:cubicBezTo>
                  <a:cubicBezTo>
                    <a:pt x="1362710" y="2068830"/>
                    <a:pt x="1363980" y="2071370"/>
                    <a:pt x="1367790" y="2073910"/>
                  </a:cubicBezTo>
                  <a:cubicBezTo>
                    <a:pt x="1371600" y="2073910"/>
                    <a:pt x="1384300" y="2076450"/>
                    <a:pt x="1389380" y="2080260"/>
                  </a:cubicBezTo>
                  <a:cubicBezTo>
                    <a:pt x="1390650" y="2081530"/>
                    <a:pt x="1393190" y="2080260"/>
                    <a:pt x="1394460" y="2080260"/>
                  </a:cubicBezTo>
                  <a:cubicBezTo>
                    <a:pt x="1398270" y="2078990"/>
                    <a:pt x="1402080" y="2078990"/>
                    <a:pt x="1405890" y="2077720"/>
                  </a:cubicBezTo>
                  <a:lnTo>
                    <a:pt x="1407160" y="2078990"/>
                  </a:lnTo>
                  <a:cubicBezTo>
                    <a:pt x="1408430" y="2081530"/>
                    <a:pt x="1408430" y="2084070"/>
                    <a:pt x="1408430" y="2086610"/>
                  </a:cubicBezTo>
                  <a:cubicBezTo>
                    <a:pt x="1412240" y="2090420"/>
                    <a:pt x="1416050" y="2094230"/>
                    <a:pt x="1421130" y="2087880"/>
                  </a:cubicBezTo>
                  <a:cubicBezTo>
                    <a:pt x="1421130" y="2089150"/>
                    <a:pt x="1419860" y="2090420"/>
                    <a:pt x="1419860" y="2091690"/>
                  </a:cubicBezTo>
                  <a:cubicBezTo>
                    <a:pt x="1421130" y="2091690"/>
                    <a:pt x="1421130" y="2092960"/>
                    <a:pt x="1422400" y="2092960"/>
                  </a:cubicBezTo>
                  <a:cubicBezTo>
                    <a:pt x="1424940" y="2094230"/>
                    <a:pt x="1432560" y="2095500"/>
                    <a:pt x="1433830" y="2092960"/>
                  </a:cubicBezTo>
                  <a:cubicBezTo>
                    <a:pt x="1435100" y="2089150"/>
                    <a:pt x="1437640" y="2090420"/>
                    <a:pt x="1438910" y="2090420"/>
                  </a:cubicBezTo>
                  <a:cubicBezTo>
                    <a:pt x="1440180" y="2091690"/>
                    <a:pt x="1440180" y="2094230"/>
                    <a:pt x="1441450" y="2096770"/>
                  </a:cubicBezTo>
                  <a:lnTo>
                    <a:pt x="1441450" y="2087880"/>
                  </a:lnTo>
                  <a:cubicBezTo>
                    <a:pt x="1443990" y="2090420"/>
                    <a:pt x="1445260" y="2091690"/>
                    <a:pt x="1446530" y="2094230"/>
                  </a:cubicBezTo>
                  <a:cubicBezTo>
                    <a:pt x="1447800" y="2095500"/>
                    <a:pt x="1447800" y="2096770"/>
                    <a:pt x="1447800" y="2098040"/>
                  </a:cubicBezTo>
                  <a:cubicBezTo>
                    <a:pt x="1446530" y="2098040"/>
                    <a:pt x="1445260" y="2098040"/>
                    <a:pt x="1443990" y="2099310"/>
                  </a:cubicBezTo>
                  <a:lnTo>
                    <a:pt x="1440180" y="2099310"/>
                  </a:lnTo>
                  <a:cubicBezTo>
                    <a:pt x="1443990" y="2101850"/>
                    <a:pt x="1442720" y="2108200"/>
                    <a:pt x="1447800" y="2105660"/>
                  </a:cubicBezTo>
                  <a:cubicBezTo>
                    <a:pt x="1449070" y="2104390"/>
                    <a:pt x="1450340" y="2101850"/>
                    <a:pt x="1451610" y="2100580"/>
                  </a:cubicBezTo>
                  <a:cubicBezTo>
                    <a:pt x="1451610" y="2101850"/>
                    <a:pt x="1452880" y="2104390"/>
                    <a:pt x="1452880" y="2105660"/>
                  </a:cubicBezTo>
                  <a:cubicBezTo>
                    <a:pt x="1454150" y="2105660"/>
                    <a:pt x="1455420" y="2105660"/>
                    <a:pt x="1456690" y="2106930"/>
                  </a:cubicBezTo>
                  <a:cubicBezTo>
                    <a:pt x="1459230" y="2110740"/>
                    <a:pt x="1463040" y="2109470"/>
                    <a:pt x="1466850" y="2110740"/>
                  </a:cubicBezTo>
                  <a:cubicBezTo>
                    <a:pt x="1469390" y="2110740"/>
                    <a:pt x="1470660" y="2113280"/>
                    <a:pt x="1471930" y="2114550"/>
                  </a:cubicBezTo>
                  <a:cubicBezTo>
                    <a:pt x="1473200" y="2117090"/>
                    <a:pt x="1474470" y="2119630"/>
                    <a:pt x="1478280" y="2119630"/>
                  </a:cubicBezTo>
                  <a:cubicBezTo>
                    <a:pt x="1480820" y="2119630"/>
                    <a:pt x="1483360" y="2122170"/>
                    <a:pt x="1485900" y="2124710"/>
                  </a:cubicBezTo>
                  <a:cubicBezTo>
                    <a:pt x="1489710" y="2127250"/>
                    <a:pt x="1493520" y="2132330"/>
                    <a:pt x="1497330" y="2134870"/>
                  </a:cubicBezTo>
                  <a:cubicBezTo>
                    <a:pt x="1503680" y="2138680"/>
                    <a:pt x="1510030" y="2143760"/>
                    <a:pt x="1517650" y="2142490"/>
                  </a:cubicBezTo>
                  <a:cubicBezTo>
                    <a:pt x="1521460" y="2142490"/>
                    <a:pt x="1525270" y="2145030"/>
                    <a:pt x="1529080" y="2145030"/>
                  </a:cubicBezTo>
                  <a:cubicBezTo>
                    <a:pt x="1532890" y="2145030"/>
                    <a:pt x="1537970" y="2145030"/>
                    <a:pt x="1543050" y="2143760"/>
                  </a:cubicBezTo>
                  <a:cubicBezTo>
                    <a:pt x="1543050" y="2147570"/>
                    <a:pt x="1543050" y="2148840"/>
                    <a:pt x="1546860" y="2148840"/>
                  </a:cubicBezTo>
                  <a:cubicBezTo>
                    <a:pt x="1549400" y="2148840"/>
                    <a:pt x="1551940" y="2148840"/>
                    <a:pt x="1554480" y="2150110"/>
                  </a:cubicBezTo>
                  <a:cubicBezTo>
                    <a:pt x="1562100" y="2150110"/>
                    <a:pt x="1568450" y="2153920"/>
                    <a:pt x="1576070" y="2152650"/>
                  </a:cubicBezTo>
                  <a:cubicBezTo>
                    <a:pt x="1578610" y="2152650"/>
                    <a:pt x="1581150" y="2153920"/>
                    <a:pt x="1583690" y="2155190"/>
                  </a:cubicBezTo>
                  <a:cubicBezTo>
                    <a:pt x="1591310" y="2157730"/>
                    <a:pt x="1596390" y="2164080"/>
                    <a:pt x="1605280" y="2162810"/>
                  </a:cubicBezTo>
                  <a:cubicBezTo>
                    <a:pt x="1606550" y="2162810"/>
                    <a:pt x="1609090" y="2162810"/>
                    <a:pt x="1610360" y="2164080"/>
                  </a:cubicBezTo>
                  <a:cubicBezTo>
                    <a:pt x="1612900" y="2166620"/>
                    <a:pt x="1614170" y="2165350"/>
                    <a:pt x="1615440" y="2164080"/>
                  </a:cubicBezTo>
                  <a:cubicBezTo>
                    <a:pt x="1617980" y="2162810"/>
                    <a:pt x="1620520" y="2161540"/>
                    <a:pt x="1621790" y="2162810"/>
                  </a:cubicBezTo>
                  <a:cubicBezTo>
                    <a:pt x="1626870" y="2164080"/>
                    <a:pt x="1633220" y="2165350"/>
                    <a:pt x="1638300" y="2166620"/>
                  </a:cubicBezTo>
                  <a:lnTo>
                    <a:pt x="1643380" y="2166620"/>
                  </a:lnTo>
                  <a:cubicBezTo>
                    <a:pt x="1647190" y="2165350"/>
                    <a:pt x="1652270" y="2164080"/>
                    <a:pt x="1656080" y="2164080"/>
                  </a:cubicBezTo>
                  <a:cubicBezTo>
                    <a:pt x="1662430" y="2162810"/>
                    <a:pt x="1668780" y="2162810"/>
                    <a:pt x="1675130" y="2162810"/>
                  </a:cubicBezTo>
                  <a:lnTo>
                    <a:pt x="1677670" y="2162810"/>
                  </a:lnTo>
                  <a:cubicBezTo>
                    <a:pt x="1686560" y="2160270"/>
                    <a:pt x="1696720" y="2157730"/>
                    <a:pt x="1705610" y="2155190"/>
                  </a:cubicBezTo>
                  <a:cubicBezTo>
                    <a:pt x="1711960" y="2153920"/>
                    <a:pt x="1718310" y="2152650"/>
                    <a:pt x="1725930" y="2151380"/>
                  </a:cubicBezTo>
                  <a:cubicBezTo>
                    <a:pt x="1733550" y="2150110"/>
                    <a:pt x="1739900" y="2147570"/>
                    <a:pt x="1747520" y="2146300"/>
                  </a:cubicBezTo>
                  <a:cubicBezTo>
                    <a:pt x="1750060" y="2146300"/>
                    <a:pt x="1752600" y="2146300"/>
                    <a:pt x="1756410" y="2145030"/>
                  </a:cubicBezTo>
                  <a:cubicBezTo>
                    <a:pt x="1766570" y="2143760"/>
                    <a:pt x="1776730" y="2139950"/>
                    <a:pt x="1786890" y="2145030"/>
                  </a:cubicBezTo>
                  <a:lnTo>
                    <a:pt x="1802130" y="2148840"/>
                  </a:lnTo>
                  <a:cubicBezTo>
                    <a:pt x="1808480" y="2150110"/>
                    <a:pt x="1813560" y="2153920"/>
                    <a:pt x="1819910" y="2153920"/>
                  </a:cubicBezTo>
                  <a:cubicBezTo>
                    <a:pt x="1821180" y="2153920"/>
                    <a:pt x="1823720" y="2155190"/>
                    <a:pt x="1824990" y="2155190"/>
                  </a:cubicBezTo>
                  <a:cubicBezTo>
                    <a:pt x="1832610" y="2157730"/>
                    <a:pt x="1838960" y="2164080"/>
                    <a:pt x="1847850" y="2161540"/>
                  </a:cubicBezTo>
                  <a:cubicBezTo>
                    <a:pt x="1851660" y="2160270"/>
                    <a:pt x="1858010" y="2162810"/>
                    <a:pt x="1861820" y="2164080"/>
                  </a:cubicBezTo>
                  <a:cubicBezTo>
                    <a:pt x="1865630" y="2165350"/>
                    <a:pt x="1869440" y="2165350"/>
                    <a:pt x="1873250" y="2166620"/>
                  </a:cubicBezTo>
                  <a:lnTo>
                    <a:pt x="1873250" y="2169160"/>
                  </a:lnTo>
                  <a:cubicBezTo>
                    <a:pt x="1880870" y="2169160"/>
                    <a:pt x="1888490" y="2170430"/>
                    <a:pt x="1896110" y="2166620"/>
                  </a:cubicBezTo>
                  <a:cubicBezTo>
                    <a:pt x="1898650" y="2165350"/>
                    <a:pt x="1899920" y="2164080"/>
                    <a:pt x="1902460" y="2164080"/>
                  </a:cubicBezTo>
                  <a:cubicBezTo>
                    <a:pt x="1907540" y="2162810"/>
                    <a:pt x="1913890" y="2162810"/>
                    <a:pt x="1918970" y="2165350"/>
                  </a:cubicBezTo>
                  <a:cubicBezTo>
                    <a:pt x="1922780" y="2166620"/>
                    <a:pt x="1929130" y="2165350"/>
                    <a:pt x="1932940" y="2162810"/>
                  </a:cubicBezTo>
                  <a:cubicBezTo>
                    <a:pt x="1938020" y="2160270"/>
                    <a:pt x="1944370" y="2161540"/>
                    <a:pt x="1949450" y="2161540"/>
                  </a:cubicBezTo>
                  <a:cubicBezTo>
                    <a:pt x="1954530" y="2161540"/>
                    <a:pt x="1958340" y="2162810"/>
                    <a:pt x="1963420" y="2161540"/>
                  </a:cubicBezTo>
                  <a:cubicBezTo>
                    <a:pt x="1974850" y="2160270"/>
                    <a:pt x="1985010" y="2156460"/>
                    <a:pt x="1997710" y="2157730"/>
                  </a:cubicBezTo>
                  <a:cubicBezTo>
                    <a:pt x="2002790" y="2157730"/>
                    <a:pt x="2007870" y="2159000"/>
                    <a:pt x="2012950" y="2157730"/>
                  </a:cubicBezTo>
                  <a:cubicBezTo>
                    <a:pt x="2023110" y="2156460"/>
                    <a:pt x="2030730" y="2160270"/>
                    <a:pt x="2038350" y="2165350"/>
                  </a:cubicBezTo>
                  <a:cubicBezTo>
                    <a:pt x="2044700" y="2170430"/>
                    <a:pt x="2052320" y="2174240"/>
                    <a:pt x="2059940" y="2178050"/>
                  </a:cubicBezTo>
                  <a:cubicBezTo>
                    <a:pt x="2065020" y="2180590"/>
                    <a:pt x="2072640" y="2175510"/>
                    <a:pt x="2072640" y="2169160"/>
                  </a:cubicBezTo>
                  <a:lnTo>
                    <a:pt x="2072640" y="2157730"/>
                  </a:lnTo>
                  <a:cubicBezTo>
                    <a:pt x="2072640" y="2124710"/>
                    <a:pt x="2072640" y="2092960"/>
                    <a:pt x="2073910" y="2059940"/>
                  </a:cubicBezTo>
                  <a:cubicBezTo>
                    <a:pt x="2073910" y="2037080"/>
                    <a:pt x="2075180" y="2014220"/>
                    <a:pt x="2075180" y="1990090"/>
                  </a:cubicBezTo>
                  <a:cubicBezTo>
                    <a:pt x="2075180" y="1964690"/>
                    <a:pt x="2073910" y="447040"/>
                    <a:pt x="2073910" y="421640"/>
                  </a:cubicBezTo>
                  <a:cubicBezTo>
                    <a:pt x="2081530" y="410210"/>
                    <a:pt x="2078990" y="401320"/>
                    <a:pt x="2085340" y="394970"/>
                  </a:cubicBezTo>
                  <a:close/>
                  <a:moveTo>
                    <a:pt x="1263650" y="2052320"/>
                  </a:moveTo>
                  <a:cubicBezTo>
                    <a:pt x="1266190" y="2045970"/>
                    <a:pt x="1271270" y="2047240"/>
                    <a:pt x="1275080" y="2048510"/>
                  </a:cubicBezTo>
                  <a:cubicBezTo>
                    <a:pt x="1272540" y="2053590"/>
                    <a:pt x="1267460" y="2051050"/>
                    <a:pt x="1263650" y="2052320"/>
                  </a:cubicBezTo>
                  <a:close/>
                  <a:moveTo>
                    <a:pt x="1275080" y="2058670"/>
                  </a:moveTo>
                  <a:cubicBezTo>
                    <a:pt x="1276350" y="2056130"/>
                    <a:pt x="1276350" y="2052320"/>
                    <a:pt x="1280160" y="2052320"/>
                  </a:cubicBezTo>
                  <a:cubicBezTo>
                    <a:pt x="1281430" y="2052320"/>
                    <a:pt x="1283970" y="2053590"/>
                    <a:pt x="1285240" y="2053590"/>
                  </a:cubicBezTo>
                  <a:cubicBezTo>
                    <a:pt x="1283970" y="2056130"/>
                    <a:pt x="1282700" y="2057400"/>
                    <a:pt x="1281430" y="2059940"/>
                  </a:cubicBezTo>
                  <a:cubicBezTo>
                    <a:pt x="1280160" y="2059940"/>
                    <a:pt x="1277620" y="2059940"/>
                    <a:pt x="1275080" y="2058670"/>
                  </a:cubicBezTo>
                  <a:close/>
                  <a:moveTo>
                    <a:pt x="1280160" y="2071370"/>
                  </a:moveTo>
                  <a:cubicBezTo>
                    <a:pt x="1282700" y="2070100"/>
                    <a:pt x="1283970" y="2067560"/>
                    <a:pt x="1286510" y="2066290"/>
                  </a:cubicBezTo>
                  <a:cubicBezTo>
                    <a:pt x="1287780" y="2066290"/>
                    <a:pt x="1289050" y="2067560"/>
                    <a:pt x="1290320" y="2067560"/>
                  </a:cubicBezTo>
                  <a:cubicBezTo>
                    <a:pt x="1290320" y="2072640"/>
                    <a:pt x="1285240" y="2073910"/>
                    <a:pt x="1280160" y="2071370"/>
                  </a:cubicBezTo>
                  <a:close/>
                  <a:moveTo>
                    <a:pt x="1285240" y="2030730"/>
                  </a:moveTo>
                  <a:cubicBezTo>
                    <a:pt x="1286510" y="2032000"/>
                    <a:pt x="1286510" y="2033270"/>
                    <a:pt x="1289050" y="2034540"/>
                  </a:cubicBezTo>
                  <a:lnTo>
                    <a:pt x="1277620" y="2034540"/>
                  </a:lnTo>
                  <a:cubicBezTo>
                    <a:pt x="1277620" y="2033270"/>
                    <a:pt x="1277620" y="2032000"/>
                    <a:pt x="1278890" y="2030730"/>
                  </a:cubicBezTo>
                  <a:cubicBezTo>
                    <a:pt x="1283970" y="2030730"/>
                    <a:pt x="1285240" y="2030730"/>
                    <a:pt x="1285240" y="2025650"/>
                  </a:cubicBezTo>
                  <a:cubicBezTo>
                    <a:pt x="1289050" y="2026920"/>
                    <a:pt x="1294130" y="2023110"/>
                    <a:pt x="1295400" y="2029460"/>
                  </a:cubicBezTo>
                  <a:cubicBezTo>
                    <a:pt x="1291590" y="2030730"/>
                    <a:pt x="1289050" y="2030730"/>
                    <a:pt x="1285240" y="2030730"/>
                  </a:cubicBezTo>
                  <a:close/>
                </a:path>
              </a:pathLst>
            </a:custGeom>
            <a:solidFill>
              <a:srgbClr val="FF5400"/>
            </a:solidFill>
            <a:ln w="12700">
              <a:solidFill>
                <a:srgbClr val="000000"/>
              </a:solidFill>
            </a:ln>
          </p:spPr>
        </p:sp>
      </p:grpSp>
      <p:grpSp>
        <p:nvGrpSpPr>
          <p:cNvPr name="Group 27" id="27"/>
          <p:cNvGrpSpPr/>
          <p:nvPr/>
        </p:nvGrpSpPr>
        <p:grpSpPr>
          <a:xfrm rot="0">
            <a:off x="13448300" y="5260864"/>
            <a:ext cx="3099003" cy="3269486"/>
            <a:chOff x="0" y="0"/>
            <a:chExt cx="2077720" cy="2192020"/>
          </a:xfrm>
        </p:grpSpPr>
        <p:sp>
          <p:nvSpPr>
            <p:cNvPr name="Freeform 28" id="28"/>
            <p:cNvSpPr/>
            <p:nvPr/>
          </p:nvSpPr>
          <p:spPr>
            <a:xfrm flipH="false" flipV="false" rot="0">
              <a:off x="-7620" y="-2540"/>
              <a:ext cx="2085340" cy="2194560"/>
            </a:xfrm>
            <a:custGeom>
              <a:avLst/>
              <a:gdLst/>
              <a:ahLst/>
              <a:cxnLst/>
              <a:rect r="r" b="b" t="t" l="l"/>
              <a:pathLst>
                <a:path h="2194560" w="2085340">
                  <a:moveTo>
                    <a:pt x="2085340" y="394970"/>
                  </a:moveTo>
                  <a:cubicBezTo>
                    <a:pt x="2084070" y="394970"/>
                    <a:pt x="2082800" y="394970"/>
                    <a:pt x="2081530" y="393700"/>
                  </a:cubicBezTo>
                  <a:cubicBezTo>
                    <a:pt x="2075180" y="392430"/>
                    <a:pt x="2067560" y="393700"/>
                    <a:pt x="2063750" y="387350"/>
                  </a:cubicBezTo>
                  <a:cubicBezTo>
                    <a:pt x="2062480" y="384810"/>
                    <a:pt x="2058670" y="382270"/>
                    <a:pt x="2056130" y="381000"/>
                  </a:cubicBezTo>
                  <a:cubicBezTo>
                    <a:pt x="2051050" y="375920"/>
                    <a:pt x="2044700" y="370840"/>
                    <a:pt x="2038350" y="365760"/>
                  </a:cubicBezTo>
                  <a:lnTo>
                    <a:pt x="2026920" y="354330"/>
                  </a:lnTo>
                  <a:cubicBezTo>
                    <a:pt x="2025650" y="353060"/>
                    <a:pt x="2025650" y="351790"/>
                    <a:pt x="2025650" y="350520"/>
                  </a:cubicBezTo>
                  <a:cubicBezTo>
                    <a:pt x="2023110" y="347980"/>
                    <a:pt x="2019300" y="345440"/>
                    <a:pt x="2015490" y="345440"/>
                  </a:cubicBezTo>
                  <a:cubicBezTo>
                    <a:pt x="2009140" y="344170"/>
                    <a:pt x="2002790" y="344170"/>
                    <a:pt x="1996440" y="342900"/>
                  </a:cubicBezTo>
                  <a:lnTo>
                    <a:pt x="1991360" y="342900"/>
                  </a:lnTo>
                  <a:cubicBezTo>
                    <a:pt x="1985010" y="340360"/>
                    <a:pt x="1979930" y="339090"/>
                    <a:pt x="1973580" y="340360"/>
                  </a:cubicBezTo>
                  <a:cubicBezTo>
                    <a:pt x="1971040" y="340360"/>
                    <a:pt x="1968500" y="340360"/>
                    <a:pt x="1967230" y="337820"/>
                  </a:cubicBezTo>
                  <a:cubicBezTo>
                    <a:pt x="1965960" y="335280"/>
                    <a:pt x="1963420" y="334010"/>
                    <a:pt x="1962150" y="332740"/>
                  </a:cubicBezTo>
                  <a:cubicBezTo>
                    <a:pt x="1959610" y="330200"/>
                    <a:pt x="1955800" y="328930"/>
                    <a:pt x="1953260" y="327660"/>
                  </a:cubicBezTo>
                  <a:cubicBezTo>
                    <a:pt x="1948180" y="323850"/>
                    <a:pt x="1944370" y="320040"/>
                    <a:pt x="1938020" y="320040"/>
                  </a:cubicBezTo>
                  <a:cubicBezTo>
                    <a:pt x="1932940" y="320040"/>
                    <a:pt x="1927860" y="318770"/>
                    <a:pt x="1922780" y="317500"/>
                  </a:cubicBezTo>
                  <a:cubicBezTo>
                    <a:pt x="1921510" y="317500"/>
                    <a:pt x="1921510" y="317500"/>
                    <a:pt x="1921510" y="316230"/>
                  </a:cubicBezTo>
                  <a:cubicBezTo>
                    <a:pt x="1917700" y="311150"/>
                    <a:pt x="1911350" y="309880"/>
                    <a:pt x="1905000" y="309880"/>
                  </a:cubicBezTo>
                  <a:cubicBezTo>
                    <a:pt x="1902460" y="309880"/>
                    <a:pt x="1899920" y="308610"/>
                    <a:pt x="1899920" y="307340"/>
                  </a:cubicBezTo>
                  <a:cubicBezTo>
                    <a:pt x="1898650" y="303530"/>
                    <a:pt x="1896110" y="302260"/>
                    <a:pt x="1893570" y="302260"/>
                  </a:cubicBezTo>
                  <a:cubicBezTo>
                    <a:pt x="1889760" y="302260"/>
                    <a:pt x="1885950" y="300990"/>
                    <a:pt x="1883410" y="302260"/>
                  </a:cubicBezTo>
                  <a:cubicBezTo>
                    <a:pt x="1873250" y="306070"/>
                    <a:pt x="1865630" y="298450"/>
                    <a:pt x="1856740" y="297180"/>
                  </a:cubicBezTo>
                  <a:lnTo>
                    <a:pt x="1855470" y="295910"/>
                  </a:lnTo>
                  <a:cubicBezTo>
                    <a:pt x="1852930" y="289560"/>
                    <a:pt x="1846580" y="289560"/>
                    <a:pt x="1840230" y="288290"/>
                  </a:cubicBezTo>
                  <a:cubicBezTo>
                    <a:pt x="1840230" y="287020"/>
                    <a:pt x="1841500" y="287020"/>
                    <a:pt x="1841500" y="285750"/>
                  </a:cubicBezTo>
                  <a:cubicBezTo>
                    <a:pt x="1840230" y="285750"/>
                    <a:pt x="1838960" y="287020"/>
                    <a:pt x="1836420" y="287020"/>
                  </a:cubicBezTo>
                  <a:cubicBezTo>
                    <a:pt x="1835150" y="287020"/>
                    <a:pt x="1832610" y="288290"/>
                    <a:pt x="1831340" y="287020"/>
                  </a:cubicBezTo>
                  <a:cubicBezTo>
                    <a:pt x="1828800" y="283210"/>
                    <a:pt x="1824990" y="279400"/>
                    <a:pt x="1824990" y="275590"/>
                  </a:cubicBezTo>
                  <a:cubicBezTo>
                    <a:pt x="1824990" y="271780"/>
                    <a:pt x="1821180" y="271780"/>
                    <a:pt x="1819910" y="270510"/>
                  </a:cubicBezTo>
                  <a:lnTo>
                    <a:pt x="1817370" y="270510"/>
                  </a:lnTo>
                  <a:cubicBezTo>
                    <a:pt x="1812290" y="265430"/>
                    <a:pt x="1807210" y="264160"/>
                    <a:pt x="1800860" y="267970"/>
                  </a:cubicBezTo>
                  <a:cubicBezTo>
                    <a:pt x="1799590" y="264160"/>
                    <a:pt x="1802130" y="259080"/>
                    <a:pt x="1797050" y="257810"/>
                  </a:cubicBezTo>
                  <a:lnTo>
                    <a:pt x="1797050" y="256540"/>
                  </a:lnTo>
                  <a:cubicBezTo>
                    <a:pt x="1799590" y="250190"/>
                    <a:pt x="1795780" y="246380"/>
                    <a:pt x="1790700" y="243840"/>
                  </a:cubicBezTo>
                  <a:cubicBezTo>
                    <a:pt x="1786890" y="241300"/>
                    <a:pt x="1785620" y="238760"/>
                    <a:pt x="1785620" y="234950"/>
                  </a:cubicBezTo>
                  <a:lnTo>
                    <a:pt x="1785620" y="229870"/>
                  </a:lnTo>
                  <a:cubicBezTo>
                    <a:pt x="1780540" y="228600"/>
                    <a:pt x="1778000" y="223520"/>
                    <a:pt x="1775460" y="219710"/>
                  </a:cubicBezTo>
                  <a:cubicBezTo>
                    <a:pt x="1774190" y="214630"/>
                    <a:pt x="1771650" y="210820"/>
                    <a:pt x="1769110" y="207010"/>
                  </a:cubicBezTo>
                  <a:cubicBezTo>
                    <a:pt x="1766570" y="203200"/>
                    <a:pt x="1761490" y="200660"/>
                    <a:pt x="1761490" y="194310"/>
                  </a:cubicBezTo>
                  <a:cubicBezTo>
                    <a:pt x="1761490" y="190500"/>
                    <a:pt x="1760220" y="186690"/>
                    <a:pt x="1758950" y="182880"/>
                  </a:cubicBezTo>
                  <a:cubicBezTo>
                    <a:pt x="1756410" y="177800"/>
                    <a:pt x="1753870" y="173990"/>
                    <a:pt x="1750060" y="168910"/>
                  </a:cubicBezTo>
                  <a:cubicBezTo>
                    <a:pt x="1752600" y="165100"/>
                    <a:pt x="1755140" y="162560"/>
                    <a:pt x="1751330" y="158750"/>
                  </a:cubicBezTo>
                  <a:lnTo>
                    <a:pt x="1751330" y="156210"/>
                  </a:lnTo>
                  <a:cubicBezTo>
                    <a:pt x="1751330" y="154940"/>
                    <a:pt x="1750060" y="153670"/>
                    <a:pt x="1750060" y="152400"/>
                  </a:cubicBezTo>
                  <a:cubicBezTo>
                    <a:pt x="1748790" y="151130"/>
                    <a:pt x="1746250" y="149860"/>
                    <a:pt x="1744980" y="148590"/>
                  </a:cubicBezTo>
                  <a:cubicBezTo>
                    <a:pt x="1741170" y="144780"/>
                    <a:pt x="1738630" y="139700"/>
                    <a:pt x="1732280" y="142240"/>
                  </a:cubicBezTo>
                  <a:cubicBezTo>
                    <a:pt x="1729740" y="137160"/>
                    <a:pt x="1728470" y="132080"/>
                    <a:pt x="1727200" y="127000"/>
                  </a:cubicBezTo>
                  <a:cubicBezTo>
                    <a:pt x="1725930" y="123190"/>
                    <a:pt x="1724660" y="120650"/>
                    <a:pt x="1723390" y="116840"/>
                  </a:cubicBezTo>
                  <a:lnTo>
                    <a:pt x="1723390" y="115570"/>
                  </a:lnTo>
                  <a:cubicBezTo>
                    <a:pt x="1725930" y="110490"/>
                    <a:pt x="1722120" y="106680"/>
                    <a:pt x="1722120" y="102870"/>
                  </a:cubicBezTo>
                  <a:cubicBezTo>
                    <a:pt x="1722120" y="100330"/>
                    <a:pt x="1719580" y="97790"/>
                    <a:pt x="1718310" y="95250"/>
                  </a:cubicBezTo>
                  <a:cubicBezTo>
                    <a:pt x="1717040" y="91440"/>
                    <a:pt x="1713230" y="88900"/>
                    <a:pt x="1713230" y="85090"/>
                  </a:cubicBezTo>
                  <a:lnTo>
                    <a:pt x="1713230" y="64770"/>
                  </a:lnTo>
                  <a:cubicBezTo>
                    <a:pt x="1711960" y="57150"/>
                    <a:pt x="1709420" y="53340"/>
                    <a:pt x="1700530" y="52070"/>
                  </a:cubicBezTo>
                  <a:cubicBezTo>
                    <a:pt x="1699260" y="52070"/>
                    <a:pt x="1697990" y="52070"/>
                    <a:pt x="1697990" y="50800"/>
                  </a:cubicBezTo>
                  <a:cubicBezTo>
                    <a:pt x="1695450" y="46990"/>
                    <a:pt x="1691640" y="45720"/>
                    <a:pt x="1686560" y="44450"/>
                  </a:cubicBezTo>
                  <a:cubicBezTo>
                    <a:pt x="1682750" y="44450"/>
                    <a:pt x="1680210" y="44450"/>
                    <a:pt x="1677670" y="45720"/>
                  </a:cubicBezTo>
                  <a:cubicBezTo>
                    <a:pt x="1671320" y="49530"/>
                    <a:pt x="1664970" y="53340"/>
                    <a:pt x="1659890" y="58420"/>
                  </a:cubicBezTo>
                  <a:cubicBezTo>
                    <a:pt x="1653540" y="63500"/>
                    <a:pt x="1648460" y="67310"/>
                    <a:pt x="1640840" y="63500"/>
                  </a:cubicBezTo>
                  <a:lnTo>
                    <a:pt x="1638300" y="63500"/>
                  </a:lnTo>
                  <a:cubicBezTo>
                    <a:pt x="1635760" y="62230"/>
                    <a:pt x="1631950" y="60960"/>
                    <a:pt x="1629410" y="59690"/>
                  </a:cubicBezTo>
                  <a:cubicBezTo>
                    <a:pt x="1628140" y="60960"/>
                    <a:pt x="1626870" y="62230"/>
                    <a:pt x="1623060" y="60960"/>
                  </a:cubicBezTo>
                  <a:cubicBezTo>
                    <a:pt x="1615440" y="59690"/>
                    <a:pt x="1609090" y="58420"/>
                    <a:pt x="1602740" y="53340"/>
                  </a:cubicBezTo>
                  <a:cubicBezTo>
                    <a:pt x="1601470" y="52070"/>
                    <a:pt x="1598930" y="52070"/>
                    <a:pt x="1597660" y="52070"/>
                  </a:cubicBezTo>
                  <a:cubicBezTo>
                    <a:pt x="1592580" y="50800"/>
                    <a:pt x="1586230" y="49530"/>
                    <a:pt x="1579880" y="46990"/>
                  </a:cubicBezTo>
                  <a:cubicBezTo>
                    <a:pt x="1584960" y="43180"/>
                    <a:pt x="1583690" y="40640"/>
                    <a:pt x="1581150" y="38100"/>
                  </a:cubicBezTo>
                  <a:cubicBezTo>
                    <a:pt x="1577340" y="33020"/>
                    <a:pt x="1572260" y="33020"/>
                    <a:pt x="1568450" y="35560"/>
                  </a:cubicBezTo>
                  <a:cubicBezTo>
                    <a:pt x="1559560" y="39370"/>
                    <a:pt x="1550670" y="44450"/>
                    <a:pt x="1540510" y="48260"/>
                  </a:cubicBezTo>
                  <a:cubicBezTo>
                    <a:pt x="1536700" y="50800"/>
                    <a:pt x="1531620" y="52070"/>
                    <a:pt x="1526540" y="53340"/>
                  </a:cubicBezTo>
                  <a:cubicBezTo>
                    <a:pt x="1522730" y="54610"/>
                    <a:pt x="1518920" y="53340"/>
                    <a:pt x="1515110" y="54610"/>
                  </a:cubicBezTo>
                  <a:cubicBezTo>
                    <a:pt x="1511300" y="55880"/>
                    <a:pt x="1507490" y="57150"/>
                    <a:pt x="1502410" y="55880"/>
                  </a:cubicBezTo>
                  <a:cubicBezTo>
                    <a:pt x="1501140" y="55880"/>
                    <a:pt x="1498600" y="57150"/>
                    <a:pt x="1497330" y="57150"/>
                  </a:cubicBezTo>
                  <a:cubicBezTo>
                    <a:pt x="1494790" y="58420"/>
                    <a:pt x="1493520" y="59690"/>
                    <a:pt x="1490980" y="58420"/>
                  </a:cubicBezTo>
                  <a:cubicBezTo>
                    <a:pt x="1485900" y="58420"/>
                    <a:pt x="1483360" y="60960"/>
                    <a:pt x="1480820" y="63500"/>
                  </a:cubicBezTo>
                  <a:cubicBezTo>
                    <a:pt x="1478280" y="66040"/>
                    <a:pt x="1475740" y="71120"/>
                    <a:pt x="1473200" y="72390"/>
                  </a:cubicBezTo>
                  <a:cubicBezTo>
                    <a:pt x="1469390" y="73660"/>
                    <a:pt x="1466850" y="76200"/>
                    <a:pt x="1464310" y="78740"/>
                  </a:cubicBezTo>
                  <a:cubicBezTo>
                    <a:pt x="1461770" y="81280"/>
                    <a:pt x="1459230" y="82550"/>
                    <a:pt x="1456690" y="83820"/>
                  </a:cubicBezTo>
                  <a:cubicBezTo>
                    <a:pt x="1452880" y="86360"/>
                    <a:pt x="1449070" y="87630"/>
                    <a:pt x="1445260" y="90170"/>
                  </a:cubicBezTo>
                  <a:cubicBezTo>
                    <a:pt x="1441450" y="93980"/>
                    <a:pt x="1436370" y="96520"/>
                    <a:pt x="1431290" y="96520"/>
                  </a:cubicBezTo>
                  <a:cubicBezTo>
                    <a:pt x="1426210" y="97790"/>
                    <a:pt x="1419860" y="97790"/>
                    <a:pt x="1414780" y="101600"/>
                  </a:cubicBezTo>
                  <a:cubicBezTo>
                    <a:pt x="1414780" y="101600"/>
                    <a:pt x="1413510" y="102870"/>
                    <a:pt x="1412240" y="102870"/>
                  </a:cubicBezTo>
                  <a:cubicBezTo>
                    <a:pt x="1407160" y="102870"/>
                    <a:pt x="1402080" y="101600"/>
                    <a:pt x="1397000" y="101600"/>
                  </a:cubicBezTo>
                  <a:cubicBezTo>
                    <a:pt x="1393190" y="101600"/>
                    <a:pt x="1386840" y="100330"/>
                    <a:pt x="1384300" y="106680"/>
                  </a:cubicBezTo>
                  <a:cubicBezTo>
                    <a:pt x="1384300" y="106680"/>
                    <a:pt x="1383030" y="107950"/>
                    <a:pt x="1381760" y="107950"/>
                  </a:cubicBezTo>
                  <a:cubicBezTo>
                    <a:pt x="1377950" y="109220"/>
                    <a:pt x="1374140" y="111760"/>
                    <a:pt x="1370330" y="113030"/>
                  </a:cubicBezTo>
                  <a:cubicBezTo>
                    <a:pt x="1370330" y="115570"/>
                    <a:pt x="1366520" y="116840"/>
                    <a:pt x="1363980" y="116840"/>
                  </a:cubicBezTo>
                  <a:cubicBezTo>
                    <a:pt x="1352550" y="115570"/>
                    <a:pt x="1342390" y="115570"/>
                    <a:pt x="1330960" y="111760"/>
                  </a:cubicBezTo>
                  <a:cubicBezTo>
                    <a:pt x="1325880" y="110490"/>
                    <a:pt x="1320800" y="107950"/>
                    <a:pt x="1314450" y="105410"/>
                  </a:cubicBezTo>
                  <a:cubicBezTo>
                    <a:pt x="1313180" y="105410"/>
                    <a:pt x="1311910" y="104140"/>
                    <a:pt x="1310640" y="104140"/>
                  </a:cubicBezTo>
                  <a:cubicBezTo>
                    <a:pt x="1301750" y="104140"/>
                    <a:pt x="1292860" y="105410"/>
                    <a:pt x="1282700" y="105410"/>
                  </a:cubicBezTo>
                  <a:lnTo>
                    <a:pt x="1281430" y="105410"/>
                  </a:lnTo>
                  <a:cubicBezTo>
                    <a:pt x="1276350" y="102870"/>
                    <a:pt x="1270000" y="104140"/>
                    <a:pt x="1264920" y="107950"/>
                  </a:cubicBezTo>
                  <a:cubicBezTo>
                    <a:pt x="1263650" y="109220"/>
                    <a:pt x="1261110" y="110490"/>
                    <a:pt x="1259840" y="110490"/>
                  </a:cubicBezTo>
                  <a:cubicBezTo>
                    <a:pt x="1253490" y="109220"/>
                    <a:pt x="1248410" y="107950"/>
                    <a:pt x="1242060" y="106680"/>
                  </a:cubicBezTo>
                  <a:cubicBezTo>
                    <a:pt x="1235710" y="105410"/>
                    <a:pt x="1230630" y="104140"/>
                    <a:pt x="1224280" y="104140"/>
                  </a:cubicBezTo>
                  <a:cubicBezTo>
                    <a:pt x="1219200" y="104140"/>
                    <a:pt x="1214120" y="102870"/>
                    <a:pt x="1209040" y="100330"/>
                  </a:cubicBezTo>
                  <a:cubicBezTo>
                    <a:pt x="1203960" y="97790"/>
                    <a:pt x="1198880" y="96520"/>
                    <a:pt x="1193800" y="93980"/>
                  </a:cubicBezTo>
                  <a:cubicBezTo>
                    <a:pt x="1191260" y="92710"/>
                    <a:pt x="1187450" y="92710"/>
                    <a:pt x="1183640" y="91440"/>
                  </a:cubicBezTo>
                  <a:cubicBezTo>
                    <a:pt x="1183640" y="87630"/>
                    <a:pt x="1184910" y="85090"/>
                    <a:pt x="1184910" y="82550"/>
                  </a:cubicBezTo>
                  <a:cubicBezTo>
                    <a:pt x="1178560" y="85090"/>
                    <a:pt x="1174750" y="83820"/>
                    <a:pt x="1170940" y="81280"/>
                  </a:cubicBezTo>
                  <a:cubicBezTo>
                    <a:pt x="1168400" y="80010"/>
                    <a:pt x="1164590" y="80010"/>
                    <a:pt x="1162050" y="78740"/>
                  </a:cubicBezTo>
                  <a:lnTo>
                    <a:pt x="1158240" y="78740"/>
                  </a:lnTo>
                  <a:cubicBezTo>
                    <a:pt x="1153160" y="76200"/>
                    <a:pt x="1146810" y="76200"/>
                    <a:pt x="1140460" y="76200"/>
                  </a:cubicBezTo>
                  <a:cubicBezTo>
                    <a:pt x="1132840" y="76200"/>
                    <a:pt x="1123950" y="74930"/>
                    <a:pt x="1116330" y="69850"/>
                  </a:cubicBezTo>
                  <a:cubicBezTo>
                    <a:pt x="1109980" y="66040"/>
                    <a:pt x="1102360" y="63500"/>
                    <a:pt x="1094740" y="64770"/>
                  </a:cubicBezTo>
                  <a:cubicBezTo>
                    <a:pt x="1090930" y="66040"/>
                    <a:pt x="1087120" y="68580"/>
                    <a:pt x="1083310" y="69850"/>
                  </a:cubicBezTo>
                  <a:cubicBezTo>
                    <a:pt x="1076960" y="72390"/>
                    <a:pt x="1071880" y="77470"/>
                    <a:pt x="1065530" y="80010"/>
                  </a:cubicBezTo>
                  <a:cubicBezTo>
                    <a:pt x="1059180" y="82550"/>
                    <a:pt x="1051560" y="85090"/>
                    <a:pt x="1043940" y="87630"/>
                  </a:cubicBezTo>
                  <a:cubicBezTo>
                    <a:pt x="1040130" y="88900"/>
                    <a:pt x="1036320" y="91440"/>
                    <a:pt x="1032510" y="92710"/>
                  </a:cubicBezTo>
                  <a:cubicBezTo>
                    <a:pt x="1026160" y="95250"/>
                    <a:pt x="1021080" y="96520"/>
                    <a:pt x="1014730" y="99060"/>
                  </a:cubicBezTo>
                  <a:cubicBezTo>
                    <a:pt x="1010920" y="100330"/>
                    <a:pt x="1005840" y="104140"/>
                    <a:pt x="1002030" y="105410"/>
                  </a:cubicBezTo>
                  <a:cubicBezTo>
                    <a:pt x="994410" y="107950"/>
                    <a:pt x="986790" y="111760"/>
                    <a:pt x="977900" y="113030"/>
                  </a:cubicBezTo>
                  <a:cubicBezTo>
                    <a:pt x="974090" y="114300"/>
                    <a:pt x="972820" y="116840"/>
                    <a:pt x="970280" y="118110"/>
                  </a:cubicBezTo>
                  <a:lnTo>
                    <a:pt x="958850" y="121920"/>
                  </a:lnTo>
                  <a:cubicBezTo>
                    <a:pt x="951230" y="124460"/>
                    <a:pt x="944880" y="127000"/>
                    <a:pt x="937260" y="128270"/>
                  </a:cubicBezTo>
                  <a:cubicBezTo>
                    <a:pt x="933450" y="129540"/>
                    <a:pt x="928370" y="130810"/>
                    <a:pt x="924560" y="132080"/>
                  </a:cubicBezTo>
                  <a:cubicBezTo>
                    <a:pt x="923290" y="132080"/>
                    <a:pt x="923290" y="133350"/>
                    <a:pt x="922020" y="133350"/>
                  </a:cubicBezTo>
                  <a:cubicBezTo>
                    <a:pt x="919480" y="135890"/>
                    <a:pt x="916940" y="138430"/>
                    <a:pt x="913130" y="139700"/>
                  </a:cubicBezTo>
                  <a:cubicBezTo>
                    <a:pt x="906780" y="142240"/>
                    <a:pt x="900430" y="144780"/>
                    <a:pt x="894080" y="146050"/>
                  </a:cubicBezTo>
                  <a:cubicBezTo>
                    <a:pt x="891540" y="147320"/>
                    <a:pt x="887730" y="147320"/>
                    <a:pt x="885190" y="147320"/>
                  </a:cubicBezTo>
                  <a:cubicBezTo>
                    <a:pt x="877570" y="148590"/>
                    <a:pt x="869950" y="152400"/>
                    <a:pt x="862330" y="154940"/>
                  </a:cubicBezTo>
                  <a:cubicBezTo>
                    <a:pt x="855980" y="157480"/>
                    <a:pt x="849630" y="158750"/>
                    <a:pt x="844550" y="161290"/>
                  </a:cubicBezTo>
                  <a:cubicBezTo>
                    <a:pt x="836930" y="163830"/>
                    <a:pt x="829310" y="166370"/>
                    <a:pt x="825500" y="173990"/>
                  </a:cubicBezTo>
                  <a:cubicBezTo>
                    <a:pt x="825500" y="175260"/>
                    <a:pt x="822960" y="175260"/>
                    <a:pt x="822960" y="175260"/>
                  </a:cubicBezTo>
                  <a:cubicBezTo>
                    <a:pt x="819150" y="176530"/>
                    <a:pt x="814070" y="177800"/>
                    <a:pt x="810260" y="179070"/>
                  </a:cubicBezTo>
                  <a:cubicBezTo>
                    <a:pt x="808990" y="180340"/>
                    <a:pt x="807720" y="179070"/>
                    <a:pt x="807720" y="177800"/>
                  </a:cubicBezTo>
                  <a:cubicBezTo>
                    <a:pt x="806450" y="172720"/>
                    <a:pt x="806450" y="166370"/>
                    <a:pt x="798830" y="163830"/>
                  </a:cubicBezTo>
                  <a:lnTo>
                    <a:pt x="797560" y="162560"/>
                  </a:lnTo>
                  <a:cubicBezTo>
                    <a:pt x="797560" y="156210"/>
                    <a:pt x="792480" y="153670"/>
                    <a:pt x="787400" y="151130"/>
                  </a:cubicBezTo>
                  <a:cubicBezTo>
                    <a:pt x="782320" y="148590"/>
                    <a:pt x="778510" y="147320"/>
                    <a:pt x="774700" y="142240"/>
                  </a:cubicBezTo>
                  <a:cubicBezTo>
                    <a:pt x="772160" y="138430"/>
                    <a:pt x="767080" y="135890"/>
                    <a:pt x="763270" y="132080"/>
                  </a:cubicBezTo>
                  <a:cubicBezTo>
                    <a:pt x="759460" y="129540"/>
                    <a:pt x="754380" y="128270"/>
                    <a:pt x="751840" y="123190"/>
                  </a:cubicBezTo>
                  <a:cubicBezTo>
                    <a:pt x="750570" y="120650"/>
                    <a:pt x="748030" y="119380"/>
                    <a:pt x="745490" y="116840"/>
                  </a:cubicBezTo>
                  <a:cubicBezTo>
                    <a:pt x="746760" y="116840"/>
                    <a:pt x="744220" y="116840"/>
                    <a:pt x="742950" y="115570"/>
                  </a:cubicBezTo>
                  <a:cubicBezTo>
                    <a:pt x="741680" y="114300"/>
                    <a:pt x="740410" y="114300"/>
                    <a:pt x="739140" y="113030"/>
                  </a:cubicBezTo>
                  <a:cubicBezTo>
                    <a:pt x="737870" y="110490"/>
                    <a:pt x="736600" y="107950"/>
                    <a:pt x="732790" y="107950"/>
                  </a:cubicBezTo>
                  <a:cubicBezTo>
                    <a:pt x="731520" y="107950"/>
                    <a:pt x="730250" y="106680"/>
                    <a:pt x="728980" y="105410"/>
                  </a:cubicBezTo>
                  <a:cubicBezTo>
                    <a:pt x="727710" y="105410"/>
                    <a:pt x="726440" y="104140"/>
                    <a:pt x="723900" y="104140"/>
                  </a:cubicBezTo>
                  <a:lnTo>
                    <a:pt x="708660" y="96520"/>
                  </a:lnTo>
                  <a:cubicBezTo>
                    <a:pt x="704850" y="93980"/>
                    <a:pt x="701040" y="90170"/>
                    <a:pt x="695960" y="88900"/>
                  </a:cubicBezTo>
                  <a:cubicBezTo>
                    <a:pt x="688340" y="86360"/>
                    <a:pt x="681990" y="82550"/>
                    <a:pt x="676910" y="76200"/>
                  </a:cubicBezTo>
                  <a:cubicBezTo>
                    <a:pt x="671830" y="69850"/>
                    <a:pt x="665480" y="66040"/>
                    <a:pt x="657860" y="62230"/>
                  </a:cubicBezTo>
                  <a:cubicBezTo>
                    <a:pt x="654050" y="59690"/>
                    <a:pt x="650240" y="58420"/>
                    <a:pt x="647700" y="57150"/>
                  </a:cubicBezTo>
                  <a:cubicBezTo>
                    <a:pt x="642620" y="53340"/>
                    <a:pt x="636270" y="50800"/>
                    <a:pt x="629920" y="48260"/>
                  </a:cubicBezTo>
                  <a:cubicBezTo>
                    <a:pt x="632460" y="44450"/>
                    <a:pt x="631190" y="44450"/>
                    <a:pt x="628650" y="43180"/>
                  </a:cubicBezTo>
                  <a:cubicBezTo>
                    <a:pt x="626110" y="41910"/>
                    <a:pt x="623570" y="41910"/>
                    <a:pt x="622300" y="40640"/>
                  </a:cubicBezTo>
                  <a:cubicBezTo>
                    <a:pt x="621030" y="36830"/>
                    <a:pt x="617220" y="36830"/>
                    <a:pt x="614680" y="34290"/>
                  </a:cubicBezTo>
                  <a:cubicBezTo>
                    <a:pt x="610870" y="30480"/>
                    <a:pt x="605790" y="26670"/>
                    <a:pt x="601980" y="22860"/>
                  </a:cubicBezTo>
                  <a:cubicBezTo>
                    <a:pt x="600710" y="21590"/>
                    <a:pt x="599440" y="20320"/>
                    <a:pt x="598170" y="20320"/>
                  </a:cubicBezTo>
                  <a:cubicBezTo>
                    <a:pt x="588010" y="19050"/>
                    <a:pt x="580390" y="12700"/>
                    <a:pt x="571500" y="8890"/>
                  </a:cubicBezTo>
                  <a:cubicBezTo>
                    <a:pt x="570230" y="7620"/>
                    <a:pt x="567690" y="6350"/>
                    <a:pt x="566420" y="6350"/>
                  </a:cubicBezTo>
                  <a:cubicBezTo>
                    <a:pt x="561340" y="6350"/>
                    <a:pt x="556260" y="7620"/>
                    <a:pt x="549910" y="7620"/>
                  </a:cubicBezTo>
                  <a:cubicBezTo>
                    <a:pt x="544830" y="7620"/>
                    <a:pt x="538480" y="6350"/>
                    <a:pt x="533400" y="5080"/>
                  </a:cubicBezTo>
                  <a:cubicBezTo>
                    <a:pt x="528320" y="3810"/>
                    <a:pt x="523240" y="3810"/>
                    <a:pt x="518160" y="1270"/>
                  </a:cubicBezTo>
                  <a:cubicBezTo>
                    <a:pt x="513080" y="0"/>
                    <a:pt x="509270" y="2540"/>
                    <a:pt x="505460" y="1270"/>
                  </a:cubicBezTo>
                  <a:cubicBezTo>
                    <a:pt x="502920" y="2540"/>
                    <a:pt x="496570" y="5080"/>
                    <a:pt x="492760" y="7620"/>
                  </a:cubicBezTo>
                  <a:cubicBezTo>
                    <a:pt x="487680" y="10160"/>
                    <a:pt x="482600" y="13970"/>
                    <a:pt x="477520" y="17780"/>
                  </a:cubicBezTo>
                  <a:cubicBezTo>
                    <a:pt x="471170" y="21590"/>
                    <a:pt x="463550" y="25400"/>
                    <a:pt x="455930" y="29210"/>
                  </a:cubicBezTo>
                  <a:cubicBezTo>
                    <a:pt x="454660" y="30480"/>
                    <a:pt x="452120" y="30480"/>
                    <a:pt x="449580" y="29210"/>
                  </a:cubicBezTo>
                  <a:cubicBezTo>
                    <a:pt x="447040" y="27940"/>
                    <a:pt x="444500" y="29210"/>
                    <a:pt x="441960" y="30480"/>
                  </a:cubicBezTo>
                  <a:cubicBezTo>
                    <a:pt x="438150" y="33020"/>
                    <a:pt x="433070" y="34290"/>
                    <a:pt x="429260" y="36830"/>
                  </a:cubicBezTo>
                  <a:cubicBezTo>
                    <a:pt x="422910" y="41910"/>
                    <a:pt x="416560" y="48260"/>
                    <a:pt x="407670" y="49530"/>
                  </a:cubicBezTo>
                  <a:cubicBezTo>
                    <a:pt x="402590" y="49530"/>
                    <a:pt x="397510" y="53340"/>
                    <a:pt x="392430" y="53340"/>
                  </a:cubicBezTo>
                  <a:cubicBezTo>
                    <a:pt x="388620" y="53340"/>
                    <a:pt x="386080" y="53340"/>
                    <a:pt x="382270" y="54610"/>
                  </a:cubicBezTo>
                  <a:cubicBezTo>
                    <a:pt x="377190" y="55880"/>
                    <a:pt x="372110" y="58420"/>
                    <a:pt x="365760" y="58420"/>
                  </a:cubicBezTo>
                  <a:cubicBezTo>
                    <a:pt x="358140" y="58420"/>
                    <a:pt x="351790" y="62230"/>
                    <a:pt x="344170" y="64770"/>
                  </a:cubicBezTo>
                  <a:cubicBezTo>
                    <a:pt x="336550" y="68580"/>
                    <a:pt x="330200" y="72390"/>
                    <a:pt x="322580" y="76200"/>
                  </a:cubicBezTo>
                  <a:cubicBezTo>
                    <a:pt x="317500" y="78740"/>
                    <a:pt x="312420" y="78740"/>
                    <a:pt x="306070" y="77470"/>
                  </a:cubicBezTo>
                  <a:cubicBezTo>
                    <a:pt x="302260" y="77470"/>
                    <a:pt x="299720" y="76200"/>
                    <a:pt x="297180" y="78740"/>
                  </a:cubicBezTo>
                  <a:lnTo>
                    <a:pt x="285750" y="86360"/>
                  </a:lnTo>
                  <a:cubicBezTo>
                    <a:pt x="280670" y="90170"/>
                    <a:pt x="276860" y="95250"/>
                    <a:pt x="273050" y="99060"/>
                  </a:cubicBezTo>
                  <a:cubicBezTo>
                    <a:pt x="267970" y="105410"/>
                    <a:pt x="265430" y="113030"/>
                    <a:pt x="257810" y="116840"/>
                  </a:cubicBezTo>
                  <a:cubicBezTo>
                    <a:pt x="256540" y="118110"/>
                    <a:pt x="255270" y="120650"/>
                    <a:pt x="254000" y="123190"/>
                  </a:cubicBezTo>
                  <a:cubicBezTo>
                    <a:pt x="252730" y="124460"/>
                    <a:pt x="252730" y="125730"/>
                    <a:pt x="251460" y="127000"/>
                  </a:cubicBezTo>
                  <a:cubicBezTo>
                    <a:pt x="247650" y="130810"/>
                    <a:pt x="243840" y="134620"/>
                    <a:pt x="241300" y="139700"/>
                  </a:cubicBezTo>
                  <a:cubicBezTo>
                    <a:pt x="238760" y="144780"/>
                    <a:pt x="232410" y="146050"/>
                    <a:pt x="229870" y="149860"/>
                  </a:cubicBezTo>
                  <a:cubicBezTo>
                    <a:pt x="226060" y="154940"/>
                    <a:pt x="218440" y="157480"/>
                    <a:pt x="213360" y="160020"/>
                  </a:cubicBezTo>
                  <a:cubicBezTo>
                    <a:pt x="205740" y="163830"/>
                    <a:pt x="199390" y="168910"/>
                    <a:pt x="195580" y="176530"/>
                  </a:cubicBezTo>
                  <a:cubicBezTo>
                    <a:pt x="195580" y="177800"/>
                    <a:pt x="195580" y="177800"/>
                    <a:pt x="194310" y="179070"/>
                  </a:cubicBezTo>
                  <a:cubicBezTo>
                    <a:pt x="185420" y="184150"/>
                    <a:pt x="176530" y="187960"/>
                    <a:pt x="167640" y="193040"/>
                  </a:cubicBezTo>
                  <a:cubicBezTo>
                    <a:pt x="161290" y="196850"/>
                    <a:pt x="153670" y="196850"/>
                    <a:pt x="147320" y="201930"/>
                  </a:cubicBezTo>
                  <a:cubicBezTo>
                    <a:pt x="144780" y="204470"/>
                    <a:pt x="140970" y="205740"/>
                    <a:pt x="137160" y="207010"/>
                  </a:cubicBezTo>
                  <a:cubicBezTo>
                    <a:pt x="129540" y="210820"/>
                    <a:pt x="121920" y="212090"/>
                    <a:pt x="116840" y="218440"/>
                  </a:cubicBezTo>
                  <a:cubicBezTo>
                    <a:pt x="110490" y="226060"/>
                    <a:pt x="101600" y="228600"/>
                    <a:pt x="95250" y="233680"/>
                  </a:cubicBezTo>
                  <a:cubicBezTo>
                    <a:pt x="86360" y="240030"/>
                    <a:pt x="77470" y="246380"/>
                    <a:pt x="68580" y="254000"/>
                  </a:cubicBezTo>
                  <a:cubicBezTo>
                    <a:pt x="63500" y="256540"/>
                    <a:pt x="58420" y="257810"/>
                    <a:pt x="53340" y="255270"/>
                  </a:cubicBezTo>
                  <a:cubicBezTo>
                    <a:pt x="50800" y="254000"/>
                    <a:pt x="48260" y="252730"/>
                    <a:pt x="46990" y="254000"/>
                  </a:cubicBezTo>
                  <a:cubicBezTo>
                    <a:pt x="41910" y="257810"/>
                    <a:pt x="35560" y="259080"/>
                    <a:pt x="29210" y="260350"/>
                  </a:cubicBezTo>
                  <a:cubicBezTo>
                    <a:pt x="27940" y="260350"/>
                    <a:pt x="26670" y="261620"/>
                    <a:pt x="25400" y="261620"/>
                  </a:cubicBezTo>
                  <a:cubicBezTo>
                    <a:pt x="22860" y="407670"/>
                    <a:pt x="16510" y="554990"/>
                    <a:pt x="10160" y="701040"/>
                  </a:cubicBezTo>
                  <a:cubicBezTo>
                    <a:pt x="3810" y="858520"/>
                    <a:pt x="13970" y="995680"/>
                    <a:pt x="12700" y="1153160"/>
                  </a:cubicBezTo>
                  <a:cubicBezTo>
                    <a:pt x="11430" y="1311910"/>
                    <a:pt x="0" y="1487170"/>
                    <a:pt x="13970" y="1644650"/>
                  </a:cubicBezTo>
                  <a:cubicBezTo>
                    <a:pt x="26670" y="1800860"/>
                    <a:pt x="41910" y="1957070"/>
                    <a:pt x="54610" y="2113280"/>
                  </a:cubicBezTo>
                  <a:lnTo>
                    <a:pt x="55880" y="2113280"/>
                  </a:lnTo>
                  <a:cubicBezTo>
                    <a:pt x="60960" y="2112010"/>
                    <a:pt x="66040" y="2112010"/>
                    <a:pt x="72390" y="2112010"/>
                  </a:cubicBezTo>
                  <a:cubicBezTo>
                    <a:pt x="80010" y="2110740"/>
                    <a:pt x="86360" y="2108200"/>
                    <a:pt x="93980" y="2108200"/>
                  </a:cubicBezTo>
                  <a:cubicBezTo>
                    <a:pt x="102870" y="2108200"/>
                    <a:pt x="111760" y="2109470"/>
                    <a:pt x="120650" y="2109470"/>
                  </a:cubicBezTo>
                  <a:cubicBezTo>
                    <a:pt x="129540" y="2109470"/>
                    <a:pt x="138430" y="2110740"/>
                    <a:pt x="146050" y="2112010"/>
                  </a:cubicBezTo>
                  <a:cubicBezTo>
                    <a:pt x="153670" y="2113280"/>
                    <a:pt x="160020" y="2113280"/>
                    <a:pt x="166370" y="2109470"/>
                  </a:cubicBezTo>
                  <a:lnTo>
                    <a:pt x="167640" y="2109470"/>
                  </a:lnTo>
                  <a:cubicBezTo>
                    <a:pt x="175260" y="2108200"/>
                    <a:pt x="182880" y="2106930"/>
                    <a:pt x="191770" y="2105660"/>
                  </a:cubicBezTo>
                  <a:cubicBezTo>
                    <a:pt x="194310" y="2105660"/>
                    <a:pt x="198120" y="2105660"/>
                    <a:pt x="199390" y="2106930"/>
                  </a:cubicBezTo>
                  <a:cubicBezTo>
                    <a:pt x="204470" y="2112010"/>
                    <a:pt x="209550" y="2110740"/>
                    <a:pt x="215900" y="2109470"/>
                  </a:cubicBezTo>
                  <a:cubicBezTo>
                    <a:pt x="222250" y="2108200"/>
                    <a:pt x="226060" y="2109470"/>
                    <a:pt x="231140" y="2112010"/>
                  </a:cubicBezTo>
                  <a:cubicBezTo>
                    <a:pt x="233680" y="2113280"/>
                    <a:pt x="236220" y="2113280"/>
                    <a:pt x="238760" y="2113280"/>
                  </a:cubicBezTo>
                  <a:lnTo>
                    <a:pt x="255270" y="2113280"/>
                  </a:lnTo>
                  <a:cubicBezTo>
                    <a:pt x="259080" y="2113280"/>
                    <a:pt x="262890" y="2115820"/>
                    <a:pt x="266700" y="2115820"/>
                  </a:cubicBezTo>
                  <a:cubicBezTo>
                    <a:pt x="271780" y="2117090"/>
                    <a:pt x="278130" y="2117090"/>
                    <a:pt x="283210" y="2117090"/>
                  </a:cubicBezTo>
                  <a:cubicBezTo>
                    <a:pt x="285750" y="2117090"/>
                    <a:pt x="288290" y="2119630"/>
                    <a:pt x="289560" y="2120900"/>
                  </a:cubicBezTo>
                  <a:cubicBezTo>
                    <a:pt x="300990" y="2124710"/>
                    <a:pt x="311150" y="2122170"/>
                    <a:pt x="322580" y="2122170"/>
                  </a:cubicBezTo>
                  <a:cubicBezTo>
                    <a:pt x="325120" y="2122170"/>
                    <a:pt x="327660" y="2119630"/>
                    <a:pt x="330200" y="2119630"/>
                  </a:cubicBezTo>
                  <a:cubicBezTo>
                    <a:pt x="339090" y="2118360"/>
                    <a:pt x="346710" y="2119630"/>
                    <a:pt x="354330" y="2123440"/>
                  </a:cubicBezTo>
                  <a:cubicBezTo>
                    <a:pt x="358140" y="2124710"/>
                    <a:pt x="363220" y="2124710"/>
                    <a:pt x="368300" y="2124710"/>
                  </a:cubicBezTo>
                  <a:lnTo>
                    <a:pt x="372110" y="2124710"/>
                  </a:lnTo>
                  <a:cubicBezTo>
                    <a:pt x="377190" y="2125980"/>
                    <a:pt x="381000" y="2128520"/>
                    <a:pt x="386080" y="2127250"/>
                  </a:cubicBezTo>
                  <a:cubicBezTo>
                    <a:pt x="392430" y="2125980"/>
                    <a:pt x="398780" y="2125980"/>
                    <a:pt x="406400" y="2124710"/>
                  </a:cubicBezTo>
                  <a:cubicBezTo>
                    <a:pt x="412750" y="2123440"/>
                    <a:pt x="419100" y="2124710"/>
                    <a:pt x="425450" y="2125980"/>
                  </a:cubicBezTo>
                  <a:cubicBezTo>
                    <a:pt x="426720" y="2125980"/>
                    <a:pt x="427990" y="2127250"/>
                    <a:pt x="429260" y="2125980"/>
                  </a:cubicBezTo>
                  <a:cubicBezTo>
                    <a:pt x="435610" y="2124710"/>
                    <a:pt x="440690" y="2122170"/>
                    <a:pt x="447040" y="2123440"/>
                  </a:cubicBezTo>
                  <a:cubicBezTo>
                    <a:pt x="452120" y="2124710"/>
                    <a:pt x="455930" y="2125980"/>
                    <a:pt x="461010" y="2127250"/>
                  </a:cubicBezTo>
                  <a:cubicBezTo>
                    <a:pt x="466090" y="2128520"/>
                    <a:pt x="469900" y="2129790"/>
                    <a:pt x="474980" y="2131060"/>
                  </a:cubicBezTo>
                  <a:cubicBezTo>
                    <a:pt x="481330" y="2132330"/>
                    <a:pt x="487680" y="2132330"/>
                    <a:pt x="492760" y="2133600"/>
                  </a:cubicBezTo>
                  <a:cubicBezTo>
                    <a:pt x="499110" y="2134870"/>
                    <a:pt x="502920" y="2139950"/>
                    <a:pt x="509270" y="2139950"/>
                  </a:cubicBezTo>
                  <a:cubicBezTo>
                    <a:pt x="515620" y="2139950"/>
                    <a:pt x="520700" y="2143760"/>
                    <a:pt x="527050" y="2146300"/>
                  </a:cubicBezTo>
                  <a:cubicBezTo>
                    <a:pt x="529590" y="2147570"/>
                    <a:pt x="532130" y="2147570"/>
                    <a:pt x="535940" y="2148840"/>
                  </a:cubicBezTo>
                  <a:cubicBezTo>
                    <a:pt x="543560" y="2150110"/>
                    <a:pt x="549910" y="2150110"/>
                    <a:pt x="557530" y="2151380"/>
                  </a:cubicBezTo>
                  <a:cubicBezTo>
                    <a:pt x="563880" y="2152650"/>
                    <a:pt x="570230" y="2155190"/>
                    <a:pt x="576580" y="2153920"/>
                  </a:cubicBezTo>
                  <a:cubicBezTo>
                    <a:pt x="586740" y="2152650"/>
                    <a:pt x="594360" y="2155190"/>
                    <a:pt x="603250" y="2157730"/>
                  </a:cubicBezTo>
                  <a:cubicBezTo>
                    <a:pt x="609600" y="2159000"/>
                    <a:pt x="614680" y="2162810"/>
                    <a:pt x="621030" y="2162810"/>
                  </a:cubicBezTo>
                  <a:cubicBezTo>
                    <a:pt x="628650" y="2164080"/>
                    <a:pt x="636270" y="2165350"/>
                    <a:pt x="641350" y="2170430"/>
                  </a:cubicBezTo>
                  <a:cubicBezTo>
                    <a:pt x="642620" y="2169160"/>
                    <a:pt x="643890" y="2169160"/>
                    <a:pt x="643890" y="2169160"/>
                  </a:cubicBezTo>
                  <a:cubicBezTo>
                    <a:pt x="647700" y="2170430"/>
                    <a:pt x="652780" y="2170430"/>
                    <a:pt x="656590" y="2171700"/>
                  </a:cubicBezTo>
                  <a:cubicBezTo>
                    <a:pt x="664210" y="2172970"/>
                    <a:pt x="670560" y="2175510"/>
                    <a:pt x="676910" y="2176780"/>
                  </a:cubicBezTo>
                  <a:cubicBezTo>
                    <a:pt x="680720" y="2178050"/>
                    <a:pt x="684530" y="2178050"/>
                    <a:pt x="687070" y="2180590"/>
                  </a:cubicBezTo>
                  <a:cubicBezTo>
                    <a:pt x="690880" y="2183130"/>
                    <a:pt x="694690" y="2184400"/>
                    <a:pt x="698500" y="2183130"/>
                  </a:cubicBezTo>
                  <a:cubicBezTo>
                    <a:pt x="702310" y="2183130"/>
                    <a:pt x="704850" y="2181860"/>
                    <a:pt x="708660" y="2183130"/>
                  </a:cubicBezTo>
                  <a:cubicBezTo>
                    <a:pt x="716280" y="2184400"/>
                    <a:pt x="722630" y="2188210"/>
                    <a:pt x="730250" y="2189480"/>
                  </a:cubicBezTo>
                  <a:cubicBezTo>
                    <a:pt x="732790" y="2190750"/>
                    <a:pt x="736600" y="2190750"/>
                    <a:pt x="740410" y="2189480"/>
                  </a:cubicBezTo>
                  <a:cubicBezTo>
                    <a:pt x="750570" y="2186940"/>
                    <a:pt x="760730" y="2186940"/>
                    <a:pt x="770890" y="2189480"/>
                  </a:cubicBezTo>
                  <a:cubicBezTo>
                    <a:pt x="777240" y="2190750"/>
                    <a:pt x="784860" y="2194560"/>
                    <a:pt x="791210" y="2192020"/>
                  </a:cubicBezTo>
                  <a:cubicBezTo>
                    <a:pt x="796290" y="2190750"/>
                    <a:pt x="800100" y="2190750"/>
                    <a:pt x="803910" y="2190750"/>
                  </a:cubicBezTo>
                  <a:cubicBezTo>
                    <a:pt x="806450" y="2190750"/>
                    <a:pt x="808990" y="2192020"/>
                    <a:pt x="810260" y="2190750"/>
                  </a:cubicBezTo>
                  <a:cubicBezTo>
                    <a:pt x="816610" y="2184400"/>
                    <a:pt x="824230" y="2186940"/>
                    <a:pt x="831850" y="2186940"/>
                  </a:cubicBezTo>
                  <a:cubicBezTo>
                    <a:pt x="836930" y="2188210"/>
                    <a:pt x="843280" y="2188210"/>
                    <a:pt x="848360" y="2185670"/>
                  </a:cubicBezTo>
                  <a:lnTo>
                    <a:pt x="850900" y="2185670"/>
                  </a:lnTo>
                  <a:cubicBezTo>
                    <a:pt x="858520" y="2185670"/>
                    <a:pt x="866140" y="2186940"/>
                    <a:pt x="873760" y="2186940"/>
                  </a:cubicBezTo>
                  <a:lnTo>
                    <a:pt x="876300" y="2186940"/>
                  </a:lnTo>
                  <a:cubicBezTo>
                    <a:pt x="881380" y="2185670"/>
                    <a:pt x="885190" y="2183130"/>
                    <a:pt x="890270" y="2181860"/>
                  </a:cubicBezTo>
                  <a:cubicBezTo>
                    <a:pt x="897890" y="2179320"/>
                    <a:pt x="905510" y="2178050"/>
                    <a:pt x="913130" y="2176780"/>
                  </a:cubicBezTo>
                  <a:cubicBezTo>
                    <a:pt x="919480" y="2175510"/>
                    <a:pt x="924560" y="2176780"/>
                    <a:pt x="930910" y="2175510"/>
                  </a:cubicBezTo>
                  <a:cubicBezTo>
                    <a:pt x="932180" y="2175510"/>
                    <a:pt x="933450" y="2175510"/>
                    <a:pt x="934720" y="2174240"/>
                  </a:cubicBezTo>
                  <a:cubicBezTo>
                    <a:pt x="938530" y="2171700"/>
                    <a:pt x="944880" y="2174240"/>
                    <a:pt x="946150" y="2169160"/>
                  </a:cubicBezTo>
                  <a:lnTo>
                    <a:pt x="947420" y="2169160"/>
                  </a:lnTo>
                  <a:cubicBezTo>
                    <a:pt x="949960" y="2169160"/>
                    <a:pt x="953770" y="2169160"/>
                    <a:pt x="956310" y="2166620"/>
                  </a:cubicBezTo>
                  <a:cubicBezTo>
                    <a:pt x="961390" y="2162810"/>
                    <a:pt x="965200" y="2164080"/>
                    <a:pt x="970280" y="2165350"/>
                  </a:cubicBezTo>
                  <a:cubicBezTo>
                    <a:pt x="976630" y="2166620"/>
                    <a:pt x="982980" y="2167890"/>
                    <a:pt x="988060" y="2166620"/>
                  </a:cubicBezTo>
                  <a:cubicBezTo>
                    <a:pt x="994410" y="2165350"/>
                    <a:pt x="1002030" y="2162810"/>
                    <a:pt x="1008380" y="2161540"/>
                  </a:cubicBezTo>
                  <a:cubicBezTo>
                    <a:pt x="1009650" y="2161540"/>
                    <a:pt x="1010920" y="2160270"/>
                    <a:pt x="1012190" y="2159000"/>
                  </a:cubicBezTo>
                  <a:cubicBezTo>
                    <a:pt x="1016000" y="2156460"/>
                    <a:pt x="1018540" y="2152650"/>
                    <a:pt x="1022350" y="2150110"/>
                  </a:cubicBezTo>
                  <a:cubicBezTo>
                    <a:pt x="1022350" y="2150110"/>
                    <a:pt x="1023620" y="2148840"/>
                    <a:pt x="1024890" y="2148840"/>
                  </a:cubicBezTo>
                  <a:cubicBezTo>
                    <a:pt x="1031240" y="2151380"/>
                    <a:pt x="1033780" y="2145030"/>
                    <a:pt x="1037590" y="2142490"/>
                  </a:cubicBezTo>
                  <a:cubicBezTo>
                    <a:pt x="1042670" y="2139950"/>
                    <a:pt x="1045210" y="2132330"/>
                    <a:pt x="1052830" y="2133600"/>
                  </a:cubicBezTo>
                  <a:lnTo>
                    <a:pt x="1054100" y="2133600"/>
                  </a:lnTo>
                  <a:cubicBezTo>
                    <a:pt x="1059180" y="2131060"/>
                    <a:pt x="1064260" y="2127250"/>
                    <a:pt x="1068070" y="2124710"/>
                  </a:cubicBezTo>
                  <a:cubicBezTo>
                    <a:pt x="1069340" y="2123440"/>
                    <a:pt x="1070610" y="2122170"/>
                    <a:pt x="1070610" y="2120900"/>
                  </a:cubicBezTo>
                  <a:cubicBezTo>
                    <a:pt x="1071880" y="2119630"/>
                    <a:pt x="1073150" y="2117090"/>
                    <a:pt x="1075690" y="2115820"/>
                  </a:cubicBezTo>
                  <a:cubicBezTo>
                    <a:pt x="1084580" y="2109470"/>
                    <a:pt x="1093470" y="2104390"/>
                    <a:pt x="1102360" y="2098040"/>
                  </a:cubicBezTo>
                  <a:cubicBezTo>
                    <a:pt x="1106170" y="2095500"/>
                    <a:pt x="1112520" y="2092960"/>
                    <a:pt x="1112520" y="2085340"/>
                  </a:cubicBezTo>
                  <a:cubicBezTo>
                    <a:pt x="1112520" y="2077720"/>
                    <a:pt x="1120140" y="2075180"/>
                    <a:pt x="1125220" y="2072640"/>
                  </a:cubicBezTo>
                  <a:cubicBezTo>
                    <a:pt x="1129030" y="2070100"/>
                    <a:pt x="1134110" y="2070100"/>
                    <a:pt x="1139190" y="2068830"/>
                  </a:cubicBezTo>
                  <a:cubicBezTo>
                    <a:pt x="1141730" y="2068830"/>
                    <a:pt x="1143000" y="2067560"/>
                    <a:pt x="1145540" y="2067560"/>
                  </a:cubicBezTo>
                  <a:cubicBezTo>
                    <a:pt x="1148080" y="2067560"/>
                    <a:pt x="1150620" y="2067560"/>
                    <a:pt x="1151890" y="2065020"/>
                  </a:cubicBezTo>
                  <a:cubicBezTo>
                    <a:pt x="1153160" y="2063750"/>
                    <a:pt x="1154430" y="2063750"/>
                    <a:pt x="1155700" y="2062480"/>
                  </a:cubicBezTo>
                  <a:cubicBezTo>
                    <a:pt x="1158240" y="2061210"/>
                    <a:pt x="1160780" y="2059940"/>
                    <a:pt x="1162050" y="2058670"/>
                  </a:cubicBezTo>
                  <a:lnTo>
                    <a:pt x="1169670" y="2058670"/>
                  </a:lnTo>
                  <a:cubicBezTo>
                    <a:pt x="1174750" y="2061210"/>
                    <a:pt x="1178560" y="2063750"/>
                    <a:pt x="1182370" y="2065020"/>
                  </a:cubicBezTo>
                  <a:cubicBezTo>
                    <a:pt x="1182370" y="2065020"/>
                    <a:pt x="1183640" y="2063750"/>
                    <a:pt x="1184910" y="2063750"/>
                  </a:cubicBezTo>
                  <a:cubicBezTo>
                    <a:pt x="1182370" y="2062480"/>
                    <a:pt x="1181100" y="2061210"/>
                    <a:pt x="1178560" y="2059940"/>
                  </a:cubicBezTo>
                  <a:cubicBezTo>
                    <a:pt x="1178560" y="2057400"/>
                    <a:pt x="1178560" y="2056130"/>
                    <a:pt x="1179830" y="2053590"/>
                  </a:cubicBezTo>
                  <a:cubicBezTo>
                    <a:pt x="1182370" y="2054860"/>
                    <a:pt x="1186180" y="2056130"/>
                    <a:pt x="1184910" y="2051050"/>
                  </a:cubicBezTo>
                  <a:lnTo>
                    <a:pt x="1186180" y="2049780"/>
                  </a:lnTo>
                  <a:cubicBezTo>
                    <a:pt x="1188720" y="2047240"/>
                    <a:pt x="1191260" y="2044700"/>
                    <a:pt x="1195070" y="2045970"/>
                  </a:cubicBezTo>
                  <a:cubicBezTo>
                    <a:pt x="1195070" y="2045970"/>
                    <a:pt x="1196340" y="2044700"/>
                    <a:pt x="1197610" y="2044700"/>
                  </a:cubicBezTo>
                  <a:lnTo>
                    <a:pt x="1205230" y="2048510"/>
                  </a:lnTo>
                  <a:cubicBezTo>
                    <a:pt x="1205230" y="2047240"/>
                    <a:pt x="1205230" y="2045970"/>
                    <a:pt x="1203960" y="2045970"/>
                  </a:cubicBezTo>
                  <a:lnTo>
                    <a:pt x="1205230" y="2045970"/>
                  </a:lnTo>
                  <a:cubicBezTo>
                    <a:pt x="1206500" y="2047240"/>
                    <a:pt x="1207770" y="2047240"/>
                    <a:pt x="1210310" y="2048510"/>
                  </a:cubicBezTo>
                  <a:cubicBezTo>
                    <a:pt x="1210310" y="2045970"/>
                    <a:pt x="1216660" y="2042160"/>
                    <a:pt x="1217930" y="2043430"/>
                  </a:cubicBezTo>
                  <a:lnTo>
                    <a:pt x="1219200" y="2043430"/>
                  </a:lnTo>
                  <a:cubicBezTo>
                    <a:pt x="1220470" y="2047240"/>
                    <a:pt x="1223010" y="2049780"/>
                    <a:pt x="1224280" y="2053590"/>
                  </a:cubicBezTo>
                  <a:cubicBezTo>
                    <a:pt x="1226820" y="2052320"/>
                    <a:pt x="1229360" y="2049780"/>
                    <a:pt x="1231900" y="2048510"/>
                  </a:cubicBezTo>
                  <a:cubicBezTo>
                    <a:pt x="1233170" y="2051050"/>
                    <a:pt x="1233170" y="2053590"/>
                    <a:pt x="1234440" y="2057400"/>
                  </a:cubicBezTo>
                  <a:cubicBezTo>
                    <a:pt x="1236980" y="2054860"/>
                    <a:pt x="1238250" y="2053590"/>
                    <a:pt x="1238250" y="2052320"/>
                  </a:cubicBezTo>
                  <a:cubicBezTo>
                    <a:pt x="1242060" y="2053590"/>
                    <a:pt x="1245870" y="2053590"/>
                    <a:pt x="1248410" y="2054860"/>
                  </a:cubicBezTo>
                  <a:cubicBezTo>
                    <a:pt x="1252220" y="2057400"/>
                    <a:pt x="1256030" y="2057400"/>
                    <a:pt x="1259840" y="2056130"/>
                  </a:cubicBezTo>
                  <a:cubicBezTo>
                    <a:pt x="1262380" y="2054860"/>
                    <a:pt x="1263650" y="2053590"/>
                    <a:pt x="1266190" y="2052320"/>
                  </a:cubicBezTo>
                  <a:cubicBezTo>
                    <a:pt x="1267460" y="2054860"/>
                    <a:pt x="1268730" y="2056130"/>
                    <a:pt x="1271270" y="2057400"/>
                  </a:cubicBezTo>
                  <a:cubicBezTo>
                    <a:pt x="1270000" y="2057400"/>
                    <a:pt x="1268730" y="2058670"/>
                    <a:pt x="1267460" y="2058670"/>
                  </a:cubicBezTo>
                  <a:cubicBezTo>
                    <a:pt x="1264920" y="2059940"/>
                    <a:pt x="1263650" y="2061210"/>
                    <a:pt x="1262380" y="2063750"/>
                  </a:cubicBezTo>
                  <a:cubicBezTo>
                    <a:pt x="1261110" y="2066290"/>
                    <a:pt x="1261110" y="2068830"/>
                    <a:pt x="1258570" y="2070100"/>
                  </a:cubicBezTo>
                  <a:cubicBezTo>
                    <a:pt x="1256030" y="2071370"/>
                    <a:pt x="1256030" y="2068830"/>
                    <a:pt x="1253490" y="2068830"/>
                  </a:cubicBezTo>
                  <a:cubicBezTo>
                    <a:pt x="1256030" y="2067560"/>
                    <a:pt x="1257300" y="2067560"/>
                    <a:pt x="1258570" y="2067560"/>
                  </a:cubicBezTo>
                  <a:lnTo>
                    <a:pt x="1258570" y="2065020"/>
                  </a:lnTo>
                  <a:cubicBezTo>
                    <a:pt x="1250950" y="2067560"/>
                    <a:pt x="1243330" y="2063750"/>
                    <a:pt x="1234440" y="2065020"/>
                  </a:cubicBezTo>
                  <a:cubicBezTo>
                    <a:pt x="1239520" y="2067560"/>
                    <a:pt x="1244600" y="2068830"/>
                    <a:pt x="1249680" y="2070100"/>
                  </a:cubicBezTo>
                  <a:lnTo>
                    <a:pt x="1247140" y="2072640"/>
                  </a:lnTo>
                  <a:cubicBezTo>
                    <a:pt x="1249680" y="2073910"/>
                    <a:pt x="1252220" y="2073910"/>
                    <a:pt x="1254760" y="2073910"/>
                  </a:cubicBezTo>
                  <a:lnTo>
                    <a:pt x="1254760" y="2075180"/>
                  </a:lnTo>
                  <a:cubicBezTo>
                    <a:pt x="1252220" y="2075180"/>
                    <a:pt x="1250950" y="2076450"/>
                    <a:pt x="1248410" y="2076450"/>
                  </a:cubicBezTo>
                  <a:lnTo>
                    <a:pt x="1248410" y="2077720"/>
                  </a:lnTo>
                  <a:lnTo>
                    <a:pt x="1259840" y="2077720"/>
                  </a:lnTo>
                  <a:cubicBezTo>
                    <a:pt x="1262380" y="2071370"/>
                    <a:pt x="1270000" y="2073910"/>
                    <a:pt x="1273810" y="2070100"/>
                  </a:cubicBezTo>
                  <a:lnTo>
                    <a:pt x="1276350" y="2070100"/>
                  </a:lnTo>
                  <a:lnTo>
                    <a:pt x="1272540" y="2073910"/>
                  </a:lnTo>
                  <a:cubicBezTo>
                    <a:pt x="1273810" y="2075180"/>
                    <a:pt x="1275080" y="2075180"/>
                    <a:pt x="1276350" y="2076450"/>
                  </a:cubicBezTo>
                  <a:cubicBezTo>
                    <a:pt x="1277620" y="2077720"/>
                    <a:pt x="1278890" y="2077720"/>
                    <a:pt x="1280160" y="2078990"/>
                  </a:cubicBezTo>
                  <a:cubicBezTo>
                    <a:pt x="1282700" y="2077720"/>
                    <a:pt x="1283970" y="2077720"/>
                    <a:pt x="1286510" y="2076450"/>
                  </a:cubicBezTo>
                  <a:cubicBezTo>
                    <a:pt x="1285240" y="2078990"/>
                    <a:pt x="1285240" y="2080260"/>
                    <a:pt x="1285240" y="2081530"/>
                  </a:cubicBezTo>
                  <a:lnTo>
                    <a:pt x="1291590" y="2081530"/>
                  </a:lnTo>
                  <a:lnTo>
                    <a:pt x="1291590" y="2077720"/>
                  </a:lnTo>
                  <a:cubicBezTo>
                    <a:pt x="1291590" y="2073910"/>
                    <a:pt x="1294130" y="2073910"/>
                    <a:pt x="1296670" y="2075180"/>
                  </a:cubicBezTo>
                  <a:cubicBezTo>
                    <a:pt x="1300480" y="2077720"/>
                    <a:pt x="1303020" y="2076450"/>
                    <a:pt x="1306830" y="2075180"/>
                  </a:cubicBezTo>
                  <a:cubicBezTo>
                    <a:pt x="1310640" y="2075180"/>
                    <a:pt x="1313180" y="2072640"/>
                    <a:pt x="1314450" y="2068830"/>
                  </a:cubicBezTo>
                  <a:lnTo>
                    <a:pt x="1309370" y="2068830"/>
                  </a:lnTo>
                  <a:cubicBezTo>
                    <a:pt x="1309370" y="2067560"/>
                    <a:pt x="1310640" y="2066290"/>
                    <a:pt x="1310640" y="2065020"/>
                  </a:cubicBezTo>
                  <a:lnTo>
                    <a:pt x="1310640" y="2059940"/>
                  </a:lnTo>
                  <a:lnTo>
                    <a:pt x="1311910" y="2059940"/>
                  </a:lnTo>
                  <a:cubicBezTo>
                    <a:pt x="1311910" y="2062480"/>
                    <a:pt x="1313180" y="2063750"/>
                    <a:pt x="1313180" y="2066290"/>
                  </a:cubicBezTo>
                  <a:cubicBezTo>
                    <a:pt x="1315720" y="2065020"/>
                    <a:pt x="1319530" y="2065020"/>
                    <a:pt x="1323340" y="2063750"/>
                  </a:cubicBezTo>
                  <a:lnTo>
                    <a:pt x="1323340" y="2067560"/>
                  </a:lnTo>
                  <a:cubicBezTo>
                    <a:pt x="1327150" y="2068830"/>
                    <a:pt x="1330960" y="2071370"/>
                    <a:pt x="1333500" y="2076450"/>
                  </a:cubicBezTo>
                  <a:cubicBezTo>
                    <a:pt x="1333500" y="2076450"/>
                    <a:pt x="1334770" y="2077720"/>
                    <a:pt x="1334770" y="2076450"/>
                  </a:cubicBezTo>
                  <a:lnTo>
                    <a:pt x="1346200" y="2072640"/>
                  </a:lnTo>
                  <a:cubicBezTo>
                    <a:pt x="1351280" y="2071370"/>
                    <a:pt x="1355090" y="2070100"/>
                    <a:pt x="1360170" y="2068830"/>
                  </a:cubicBezTo>
                  <a:cubicBezTo>
                    <a:pt x="1362710" y="2068830"/>
                    <a:pt x="1363980" y="2071370"/>
                    <a:pt x="1367790" y="2073910"/>
                  </a:cubicBezTo>
                  <a:cubicBezTo>
                    <a:pt x="1371600" y="2073910"/>
                    <a:pt x="1384300" y="2076450"/>
                    <a:pt x="1389380" y="2080260"/>
                  </a:cubicBezTo>
                  <a:cubicBezTo>
                    <a:pt x="1390650" y="2081530"/>
                    <a:pt x="1393190" y="2080260"/>
                    <a:pt x="1394460" y="2080260"/>
                  </a:cubicBezTo>
                  <a:cubicBezTo>
                    <a:pt x="1398270" y="2078990"/>
                    <a:pt x="1402080" y="2078990"/>
                    <a:pt x="1405890" y="2077720"/>
                  </a:cubicBezTo>
                  <a:lnTo>
                    <a:pt x="1407160" y="2078990"/>
                  </a:lnTo>
                  <a:cubicBezTo>
                    <a:pt x="1408430" y="2081530"/>
                    <a:pt x="1408430" y="2084070"/>
                    <a:pt x="1408430" y="2086610"/>
                  </a:cubicBezTo>
                  <a:cubicBezTo>
                    <a:pt x="1412240" y="2090420"/>
                    <a:pt x="1416050" y="2094230"/>
                    <a:pt x="1421130" y="2087880"/>
                  </a:cubicBezTo>
                  <a:cubicBezTo>
                    <a:pt x="1421130" y="2089150"/>
                    <a:pt x="1419860" y="2090420"/>
                    <a:pt x="1419860" y="2091690"/>
                  </a:cubicBezTo>
                  <a:cubicBezTo>
                    <a:pt x="1421130" y="2091690"/>
                    <a:pt x="1421130" y="2092960"/>
                    <a:pt x="1422400" y="2092960"/>
                  </a:cubicBezTo>
                  <a:cubicBezTo>
                    <a:pt x="1424940" y="2094230"/>
                    <a:pt x="1432560" y="2095500"/>
                    <a:pt x="1433830" y="2092960"/>
                  </a:cubicBezTo>
                  <a:cubicBezTo>
                    <a:pt x="1435100" y="2089150"/>
                    <a:pt x="1437640" y="2090420"/>
                    <a:pt x="1438910" y="2090420"/>
                  </a:cubicBezTo>
                  <a:cubicBezTo>
                    <a:pt x="1440180" y="2091690"/>
                    <a:pt x="1440180" y="2094230"/>
                    <a:pt x="1441450" y="2096770"/>
                  </a:cubicBezTo>
                  <a:lnTo>
                    <a:pt x="1441450" y="2087880"/>
                  </a:lnTo>
                  <a:cubicBezTo>
                    <a:pt x="1443990" y="2090420"/>
                    <a:pt x="1445260" y="2091690"/>
                    <a:pt x="1446530" y="2094230"/>
                  </a:cubicBezTo>
                  <a:cubicBezTo>
                    <a:pt x="1447800" y="2095500"/>
                    <a:pt x="1447800" y="2096770"/>
                    <a:pt x="1447800" y="2098040"/>
                  </a:cubicBezTo>
                  <a:cubicBezTo>
                    <a:pt x="1446530" y="2098040"/>
                    <a:pt x="1445260" y="2098040"/>
                    <a:pt x="1443990" y="2099310"/>
                  </a:cubicBezTo>
                  <a:lnTo>
                    <a:pt x="1440180" y="2099310"/>
                  </a:lnTo>
                  <a:cubicBezTo>
                    <a:pt x="1443990" y="2101850"/>
                    <a:pt x="1442720" y="2108200"/>
                    <a:pt x="1447800" y="2105660"/>
                  </a:cubicBezTo>
                  <a:cubicBezTo>
                    <a:pt x="1449070" y="2104390"/>
                    <a:pt x="1450340" y="2101850"/>
                    <a:pt x="1451610" y="2100580"/>
                  </a:cubicBezTo>
                  <a:cubicBezTo>
                    <a:pt x="1451610" y="2101850"/>
                    <a:pt x="1452880" y="2104390"/>
                    <a:pt x="1452880" y="2105660"/>
                  </a:cubicBezTo>
                  <a:cubicBezTo>
                    <a:pt x="1454150" y="2105660"/>
                    <a:pt x="1455420" y="2105660"/>
                    <a:pt x="1456690" y="2106930"/>
                  </a:cubicBezTo>
                  <a:cubicBezTo>
                    <a:pt x="1459230" y="2110740"/>
                    <a:pt x="1463040" y="2109470"/>
                    <a:pt x="1466850" y="2110740"/>
                  </a:cubicBezTo>
                  <a:cubicBezTo>
                    <a:pt x="1469390" y="2110740"/>
                    <a:pt x="1470660" y="2113280"/>
                    <a:pt x="1471930" y="2114550"/>
                  </a:cubicBezTo>
                  <a:cubicBezTo>
                    <a:pt x="1473200" y="2117090"/>
                    <a:pt x="1474470" y="2119630"/>
                    <a:pt x="1478280" y="2119630"/>
                  </a:cubicBezTo>
                  <a:cubicBezTo>
                    <a:pt x="1480820" y="2119630"/>
                    <a:pt x="1483360" y="2122170"/>
                    <a:pt x="1485900" y="2124710"/>
                  </a:cubicBezTo>
                  <a:cubicBezTo>
                    <a:pt x="1489710" y="2127250"/>
                    <a:pt x="1493520" y="2132330"/>
                    <a:pt x="1497330" y="2134870"/>
                  </a:cubicBezTo>
                  <a:cubicBezTo>
                    <a:pt x="1503680" y="2138680"/>
                    <a:pt x="1510030" y="2143760"/>
                    <a:pt x="1517650" y="2142490"/>
                  </a:cubicBezTo>
                  <a:cubicBezTo>
                    <a:pt x="1521460" y="2142490"/>
                    <a:pt x="1525270" y="2145030"/>
                    <a:pt x="1529080" y="2145030"/>
                  </a:cubicBezTo>
                  <a:cubicBezTo>
                    <a:pt x="1532890" y="2145030"/>
                    <a:pt x="1537970" y="2145030"/>
                    <a:pt x="1543050" y="2143760"/>
                  </a:cubicBezTo>
                  <a:cubicBezTo>
                    <a:pt x="1543050" y="2147570"/>
                    <a:pt x="1543050" y="2148840"/>
                    <a:pt x="1546860" y="2148840"/>
                  </a:cubicBezTo>
                  <a:cubicBezTo>
                    <a:pt x="1549400" y="2148840"/>
                    <a:pt x="1551940" y="2148840"/>
                    <a:pt x="1554480" y="2150110"/>
                  </a:cubicBezTo>
                  <a:cubicBezTo>
                    <a:pt x="1562100" y="2150110"/>
                    <a:pt x="1568450" y="2153920"/>
                    <a:pt x="1576070" y="2152650"/>
                  </a:cubicBezTo>
                  <a:cubicBezTo>
                    <a:pt x="1578610" y="2152650"/>
                    <a:pt x="1581150" y="2153920"/>
                    <a:pt x="1583690" y="2155190"/>
                  </a:cubicBezTo>
                  <a:cubicBezTo>
                    <a:pt x="1591310" y="2157730"/>
                    <a:pt x="1596390" y="2164080"/>
                    <a:pt x="1605280" y="2162810"/>
                  </a:cubicBezTo>
                  <a:cubicBezTo>
                    <a:pt x="1606550" y="2162810"/>
                    <a:pt x="1609090" y="2162810"/>
                    <a:pt x="1610360" y="2164080"/>
                  </a:cubicBezTo>
                  <a:cubicBezTo>
                    <a:pt x="1612900" y="2166620"/>
                    <a:pt x="1614170" y="2165350"/>
                    <a:pt x="1615440" y="2164080"/>
                  </a:cubicBezTo>
                  <a:cubicBezTo>
                    <a:pt x="1617980" y="2162810"/>
                    <a:pt x="1620520" y="2161540"/>
                    <a:pt x="1621790" y="2162810"/>
                  </a:cubicBezTo>
                  <a:cubicBezTo>
                    <a:pt x="1626870" y="2164080"/>
                    <a:pt x="1633220" y="2165350"/>
                    <a:pt x="1638300" y="2166620"/>
                  </a:cubicBezTo>
                  <a:lnTo>
                    <a:pt x="1643380" y="2166620"/>
                  </a:lnTo>
                  <a:cubicBezTo>
                    <a:pt x="1647190" y="2165350"/>
                    <a:pt x="1652270" y="2164080"/>
                    <a:pt x="1656080" y="2164080"/>
                  </a:cubicBezTo>
                  <a:cubicBezTo>
                    <a:pt x="1662430" y="2162810"/>
                    <a:pt x="1668780" y="2162810"/>
                    <a:pt x="1675130" y="2162810"/>
                  </a:cubicBezTo>
                  <a:lnTo>
                    <a:pt x="1677670" y="2162810"/>
                  </a:lnTo>
                  <a:cubicBezTo>
                    <a:pt x="1686560" y="2160270"/>
                    <a:pt x="1696720" y="2157730"/>
                    <a:pt x="1705610" y="2155190"/>
                  </a:cubicBezTo>
                  <a:cubicBezTo>
                    <a:pt x="1711960" y="2153920"/>
                    <a:pt x="1718310" y="2152650"/>
                    <a:pt x="1725930" y="2151380"/>
                  </a:cubicBezTo>
                  <a:cubicBezTo>
                    <a:pt x="1733550" y="2150110"/>
                    <a:pt x="1739900" y="2147570"/>
                    <a:pt x="1747520" y="2146300"/>
                  </a:cubicBezTo>
                  <a:cubicBezTo>
                    <a:pt x="1750060" y="2146300"/>
                    <a:pt x="1752600" y="2146300"/>
                    <a:pt x="1756410" y="2145030"/>
                  </a:cubicBezTo>
                  <a:cubicBezTo>
                    <a:pt x="1766570" y="2143760"/>
                    <a:pt x="1776730" y="2139950"/>
                    <a:pt x="1786890" y="2145030"/>
                  </a:cubicBezTo>
                  <a:lnTo>
                    <a:pt x="1802130" y="2148840"/>
                  </a:lnTo>
                  <a:cubicBezTo>
                    <a:pt x="1808480" y="2150110"/>
                    <a:pt x="1813560" y="2153920"/>
                    <a:pt x="1819910" y="2153920"/>
                  </a:cubicBezTo>
                  <a:cubicBezTo>
                    <a:pt x="1821180" y="2153920"/>
                    <a:pt x="1823720" y="2155190"/>
                    <a:pt x="1824990" y="2155190"/>
                  </a:cubicBezTo>
                  <a:cubicBezTo>
                    <a:pt x="1832610" y="2157730"/>
                    <a:pt x="1838960" y="2164080"/>
                    <a:pt x="1847850" y="2161540"/>
                  </a:cubicBezTo>
                  <a:cubicBezTo>
                    <a:pt x="1851660" y="2160270"/>
                    <a:pt x="1858010" y="2162810"/>
                    <a:pt x="1861820" y="2164080"/>
                  </a:cubicBezTo>
                  <a:cubicBezTo>
                    <a:pt x="1865630" y="2165350"/>
                    <a:pt x="1869440" y="2165350"/>
                    <a:pt x="1873250" y="2166620"/>
                  </a:cubicBezTo>
                  <a:lnTo>
                    <a:pt x="1873250" y="2169160"/>
                  </a:lnTo>
                  <a:cubicBezTo>
                    <a:pt x="1880870" y="2169160"/>
                    <a:pt x="1888490" y="2170430"/>
                    <a:pt x="1896110" y="2166620"/>
                  </a:cubicBezTo>
                  <a:cubicBezTo>
                    <a:pt x="1898650" y="2165350"/>
                    <a:pt x="1899920" y="2164080"/>
                    <a:pt x="1902460" y="2164080"/>
                  </a:cubicBezTo>
                  <a:cubicBezTo>
                    <a:pt x="1907540" y="2162810"/>
                    <a:pt x="1913890" y="2162810"/>
                    <a:pt x="1918970" y="2165350"/>
                  </a:cubicBezTo>
                  <a:cubicBezTo>
                    <a:pt x="1922780" y="2166620"/>
                    <a:pt x="1929130" y="2165350"/>
                    <a:pt x="1932940" y="2162810"/>
                  </a:cubicBezTo>
                  <a:cubicBezTo>
                    <a:pt x="1938020" y="2160270"/>
                    <a:pt x="1944370" y="2161540"/>
                    <a:pt x="1949450" y="2161540"/>
                  </a:cubicBezTo>
                  <a:cubicBezTo>
                    <a:pt x="1954530" y="2161540"/>
                    <a:pt x="1958340" y="2162810"/>
                    <a:pt x="1963420" y="2161540"/>
                  </a:cubicBezTo>
                  <a:cubicBezTo>
                    <a:pt x="1974850" y="2160270"/>
                    <a:pt x="1985010" y="2156460"/>
                    <a:pt x="1997710" y="2157730"/>
                  </a:cubicBezTo>
                  <a:cubicBezTo>
                    <a:pt x="2002790" y="2157730"/>
                    <a:pt x="2007870" y="2159000"/>
                    <a:pt x="2012950" y="2157730"/>
                  </a:cubicBezTo>
                  <a:cubicBezTo>
                    <a:pt x="2023110" y="2156460"/>
                    <a:pt x="2030730" y="2160270"/>
                    <a:pt x="2038350" y="2165350"/>
                  </a:cubicBezTo>
                  <a:cubicBezTo>
                    <a:pt x="2044700" y="2170430"/>
                    <a:pt x="2052320" y="2174240"/>
                    <a:pt x="2059940" y="2178050"/>
                  </a:cubicBezTo>
                  <a:cubicBezTo>
                    <a:pt x="2065020" y="2180590"/>
                    <a:pt x="2072640" y="2175510"/>
                    <a:pt x="2072640" y="2169160"/>
                  </a:cubicBezTo>
                  <a:lnTo>
                    <a:pt x="2072640" y="2157730"/>
                  </a:lnTo>
                  <a:cubicBezTo>
                    <a:pt x="2072640" y="2124710"/>
                    <a:pt x="2072640" y="2092960"/>
                    <a:pt x="2073910" y="2059940"/>
                  </a:cubicBezTo>
                  <a:cubicBezTo>
                    <a:pt x="2073910" y="2037080"/>
                    <a:pt x="2075180" y="2014220"/>
                    <a:pt x="2075180" y="1990090"/>
                  </a:cubicBezTo>
                  <a:cubicBezTo>
                    <a:pt x="2075180" y="1964690"/>
                    <a:pt x="2073910" y="447040"/>
                    <a:pt x="2073910" y="421640"/>
                  </a:cubicBezTo>
                  <a:cubicBezTo>
                    <a:pt x="2081530" y="410210"/>
                    <a:pt x="2078990" y="401320"/>
                    <a:pt x="2085340" y="394970"/>
                  </a:cubicBezTo>
                  <a:close/>
                  <a:moveTo>
                    <a:pt x="1263650" y="2052320"/>
                  </a:moveTo>
                  <a:cubicBezTo>
                    <a:pt x="1266190" y="2045970"/>
                    <a:pt x="1271270" y="2047240"/>
                    <a:pt x="1275080" y="2048510"/>
                  </a:cubicBezTo>
                  <a:cubicBezTo>
                    <a:pt x="1272540" y="2053590"/>
                    <a:pt x="1267460" y="2051050"/>
                    <a:pt x="1263650" y="2052320"/>
                  </a:cubicBezTo>
                  <a:close/>
                  <a:moveTo>
                    <a:pt x="1275080" y="2058670"/>
                  </a:moveTo>
                  <a:cubicBezTo>
                    <a:pt x="1276350" y="2056130"/>
                    <a:pt x="1276350" y="2052320"/>
                    <a:pt x="1280160" y="2052320"/>
                  </a:cubicBezTo>
                  <a:cubicBezTo>
                    <a:pt x="1281430" y="2052320"/>
                    <a:pt x="1283970" y="2053590"/>
                    <a:pt x="1285240" y="2053590"/>
                  </a:cubicBezTo>
                  <a:cubicBezTo>
                    <a:pt x="1283970" y="2056130"/>
                    <a:pt x="1282700" y="2057400"/>
                    <a:pt x="1281430" y="2059940"/>
                  </a:cubicBezTo>
                  <a:cubicBezTo>
                    <a:pt x="1280160" y="2059940"/>
                    <a:pt x="1277620" y="2059940"/>
                    <a:pt x="1275080" y="2058670"/>
                  </a:cubicBezTo>
                  <a:close/>
                  <a:moveTo>
                    <a:pt x="1280160" y="2071370"/>
                  </a:moveTo>
                  <a:cubicBezTo>
                    <a:pt x="1282700" y="2070100"/>
                    <a:pt x="1283970" y="2067560"/>
                    <a:pt x="1286510" y="2066290"/>
                  </a:cubicBezTo>
                  <a:cubicBezTo>
                    <a:pt x="1287780" y="2066290"/>
                    <a:pt x="1289050" y="2067560"/>
                    <a:pt x="1290320" y="2067560"/>
                  </a:cubicBezTo>
                  <a:cubicBezTo>
                    <a:pt x="1290320" y="2072640"/>
                    <a:pt x="1285240" y="2073910"/>
                    <a:pt x="1280160" y="2071370"/>
                  </a:cubicBezTo>
                  <a:close/>
                  <a:moveTo>
                    <a:pt x="1285240" y="2030730"/>
                  </a:moveTo>
                  <a:cubicBezTo>
                    <a:pt x="1286510" y="2032000"/>
                    <a:pt x="1286510" y="2033270"/>
                    <a:pt x="1289050" y="2034540"/>
                  </a:cubicBezTo>
                  <a:lnTo>
                    <a:pt x="1277620" y="2034540"/>
                  </a:lnTo>
                  <a:cubicBezTo>
                    <a:pt x="1277620" y="2033270"/>
                    <a:pt x="1277620" y="2032000"/>
                    <a:pt x="1278890" y="2030730"/>
                  </a:cubicBezTo>
                  <a:cubicBezTo>
                    <a:pt x="1283970" y="2030730"/>
                    <a:pt x="1285240" y="2030730"/>
                    <a:pt x="1285240" y="2025650"/>
                  </a:cubicBezTo>
                  <a:cubicBezTo>
                    <a:pt x="1289050" y="2026920"/>
                    <a:pt x="1294130" y="2023110"/>
                    <a:pt x="1295400" y="2029460"/>
                  </a:cubicBezTo>
                  <a:cubicBezTo>
                    <a:pt x="1291590" y="2030730"/>
                    <a:pt x="1289050" y="2030730"/>
                    <a:pt x="1285240" y="2030730"/>
                  </a:cubicBezTo>
                  <a:close/>
                </a:path>
              </a:pathLst>
            </a:custGeom>
            <a:blipFill>
              <a:blip r:embed="rId10"/>
              <a:stretch>
                <a:fillRect l="-43753" t="0" r="-43753" b="0"/>
              </a:stretch>
            </a:blipFill>
          </p:spPr>
        </p:sp>
      </p:grpSp>
      <p:grpSp>
        <p:nvGrpSpPr>
          <p:cNvPr name="Group 29" id="29"/>
          <p:cNvGrpSpPr/>
          <p:nvPr/>
        </p:nvGrpSpPr>
        <p:grpSpPr>
          <a:xfrm rot="0">
            <a:off x="6381875" y="1756650"/>
            <a:ext cx="3099003" cy="3269486"/>
            <a:chOff x="0" y="0"/>
            <a:chExt cx="2077720" cy="2192020"/>
          </a:xfrm>
        </p:grpSpPr>
        <p:sp>
          <p:nvSpPr>
            <p:cNvPr name="Freeform 30" id="30"/>
            <p:cNvSpPr/>
            <p:nvPr/>
          </p:nvSpPr>
          <p:spPr>
            <a:xfrm flipH="false" flipV="false" rot="0">
              <a:off x="-7620" y="-2540"/>
              <a:ext cx="2085340" cy="2194560"/>
            </a:xfrm>
            <a:custGeom>
              <a:avLst/>
              <a:gdLst/>
              <a:ahLst/>
              <a:cxnLst/>
              <a:rect r="r" b="b" t="t" l="l"/>
              <a:pathLst>
                <a:path h="2194560" w="2085340">
                  <a:moveTo>
                    <a:pt x="2085340" y="394970"/>
                  </a:moveTo>
                  <a:cubicBezTo>
                    <a:pt x="2084070" y="394970"/>
                    <a:pt x="2082800" y="394970"/>
                    <a:pt x="2081530" y="393700"/>
                  </a:cubicBezTo>
                  <a:cubicBezTo>
                    <a:pt x="2075180" y="392430"/>
                    <a:pt x="2067560" y="393700"/>
                    <a:pt x="2063750" y="387350"/>
                  </a:cubicBezTo>
                  <a:cubicBezTo>
                    <a:pt x="2062480" y="384810"/>
                    <a:pt x="2058670" y="382270"/>
                    <a:pt x="2056130" y="381000"/>
                  </a:cubicBezTo>
                  <a:cubicBezTo>
                    <a:pt x="2051050" y="375920"/>
                    <a:pt x="2044700" y="370840"/>
                    <a:pt x="2038350" y="365760"/>
                  </a:cubicBezTo>
                  <a:lnTo>
                    <a:pt x="2026920" y="354330"/>
                  </a:lnTo>
                  <a:cubicBezTo>
                    <a:pt x="2025650" y="353060"/>
                    <a:pt x="2025650" y="351790"/>
                    <a:pt x="2025650" y="350520"/>
                  </a:cubicBezTo>
                  <a:cubicBezTo>
                    <a:pt x="2023110" y="347980"/>
                    <a:pt x="2019300" y="345440"/>
                    <a:pt x="2015490" y="345440"/>
                  </a:cubicBezTo>
                  <a:cubicBezTo>
                    <a:pt x="2009140" y="344170"/>
                    <a:pt x="2002790" y="344170"/>
                    <a:pt x="1996440" y="342900"/>
                  </a:cubicBezTo>
                  <a:lnTo>
                    <a:pt x="1991360" y="342900"/>
                  </a:lnTo>
                  <a:cubicBezTo>
                    <a:pt x="1985010" y="340360"/>
                    <a:pt x="1979930" y="339090"/>
                    <a:pt x="1973580" y="340360"/>
                  </a:cubicBezTo>
                  <a:cubicBezTo>
                    <a:pt x="1971040" y="340360"/>
                    <a:pt x="1968500" y="340360"/>
                    <a:pt x="1967230" y="337820"/>
                  </a:cubicBezTo>
                  <a:cubicBezTo>
                    <a:pt x="1965960" y="335280"/>
                    <a:pt x="1963420" y="334010"/>
                    <a:pt x="1962150" y="332740"/>
                  </a:cubicBezTo>
                  <a:cubicBezTo>
                    <a:pt x="1959610" y="330200"/>
                    <a:pt x="1955800" y="328930"/>
                    <a:pt x="1953260" y="327660"/>
                  </a:cubicBezTo>
                  <a:cubicBezTo>
                    <a:pt x="1948180" y="323850"/>
                    <a:pt x="1944370" y="320040"/>
                    <a:pt x="1938020" y="320040"/>
                  </a:cubicBezTo>
                  <a:cubicBezTo>
                    <a:pt x="1932940" y="320040"/>
                    <a:pt x="1927860" y="318770"/>
                    <a:pt x="1922780" y="317500"/>
                  </a:cubicBezTo>
                  <a:cubicBezTo>
                    <a:pt x="1921510" y="317500"/>
                    <a:pt x="1921510" y="317500"/>
                    <a:pt x="1921510" y="316230"/>
                  </a:cubicBezTo>
                  <a:cubicBezTo>
                    <a:pt x="1917700" y="311150"/>
                    <a:pt x="1911350" y="309880"/>
                    <a:pt x="1905000" y="309880"/>
                  </a:cubicBezTo>
                  <a:cubicBezTo>
                    <a:pt x="1902460" y="309880"/>
                    <a:pt x="1899920" y="308610"/>
                    <a:pt x="1899920" y="307340"/>
                  </a:cubicBezTo>
                  <a:cubicBezTo>
                    <a:pt x="1898650" y="303530"/>
                    <a:pt x="1896110" y="302260"/>
                    <a:pt x="1893570" y="302260"/>
                  </a:cubicBezTo>
                  <a:cubicBezTo>
                    <a:pt x="1889760" y="302260"/>
                    <a:pt x="1885950" y="300990"/>
                    <a:pt x="1883410" y="302260"/>
                  </a:cubicBezTo>
                  <a:cubicBezTo>
                    <a:pt x="1873250" y="306070"/>
                    <a:pt x="1865630" y="298450"/>
                    <a:pt x="1856740" y="297180"/>
                  </a:cubicBezTo>
                  <a:lnTo>
                    <a:pt x="1855470" y="295910"/>
                  </a:lnTo>
                  <a:cubicBezTo>
                    <a:pt x="1852930" y="289560"/>
                    <a:pt x="1846580" y="289560"/>
                    <a:pt x="1840230" y="288290"/>
                  </a:cubicBezTo>
                  <a:cubicBezTo>
                    <a:pt x="1840230" y="287020"/>
                    <a:pt x="1841500" y="287020"/>
                    <a:pt x="1841500" y="285750"/>
                  </a:cubicBezTo>
                  <a:cubicBezTo>
                    <a:pt x="1840230" y="285750"/>
                    <a:pt x="1838960" y="287020"/>
                    <a:pt x="1836420" y="287020"/>
                  </a:cubicBezTo>
                  <a:cubicBezTo>
                    <a:pt x="1835150" y="287020"/>
                    <a:pt x="1832610" y="288290"/>
                    <a:pt x="1831340" y="287020"/>
                  </a:cubicBezTo>
                  <a:cubicBezTo>
                    <a:pt x="1828800" y="283210"/>
                    <a:pt x="1824990" y="279400"/>
                    <a:pt x="1824990" y="275590"/>
                  </a:cubicBezTo>
                  <a:cubicBezTo>
                    <a:pt x="1824990" y="271780"/>
                    <a:pt x="1821180" y="271780"/>
                    <a:pt x="1819910" y="270510"/>
                  </a:cubicBezTo>
                  <a:lnTo>
                    <a:pt x="1817370" y="270510"/>
                  </a:lnTo>
                  <a:cubicBezTo>
                    <a:pt x="1812290" y="265430"/>
                    <a:pt x="1807210" y="264160"/>
                    <a:pt x="1800860" y="267970"/>
                  </a:cubicBezTo>
                  <a:cubicBezTo>
                    <a:pt x="1799590" y="264160"/>
                    <a:pt x="1802130" y="259080"/>
                    <a:pt x="1797050" y="257810"/>
                  </a:cubicBezTo>
                  <a:lnTo>
                    <a:pt x="1797050" y="256540"/>
                  </a:lnTo>
                  <a:cubicBezTo>
                    <a:pt x="1799590" y="250190"/>
                    <a:pt x="1795780" y="246380"/>
                    <a:pt x="1790700" y="243840"/>
                  </a:cubicBezTo>
                  <a:cubicBezTo>
                    <a:pt x="1786890" y="241300"/>
                    <a:pt x="1785620" y="238760"/>
                    <a:pt x="1785620" y="234950"/>
                  </a:cubicBezTo>
                  <a:lnTo>
                    <a:pt x="1785620" y="229870"/>
                  </a:lnTo>
                  <a:cubicBezTo>
                    <a:pt x="1780540" y="228600"/>
                    <a:pt x="1778000" y="223520"/>
                    <a:pt x="1775460" y="219710"/>
                  </a:cubicBezTo>
                  <a:cubicBezTo>
                    <a:pt x="1774190" y="214630"/>
                    <a:pt x="1771650" y="210820"/>
                    <a:pt x="1769110" y="207010"/>
                  </a:cubicBezTo>
                  <a:cubicBezTo>
                    <a:pt x="1766570" y="203200"/>
                    <a:pt x="1761490" y="200660"/>
                    <a:pt x="1761490" y="194310"/>
                  </a:cubicBezTo>
                  <a:cubicBezTo>
                    <a:pt x="1761490" y="190500"/>
                    <a:pt x="1760220" y="186690"/>
                    <a:pt x="1758950" y="182880"/>
                  </a:cubicBezTo>
                  <a:cubicBezTo>
                    <a:pt x="1756410" y="177800"/>
                    <a:pt x="1753870" y="173990"/>
                    <a:pt x="1750060" y="168910"/>
                  </a:cubicBezTo>
                  <a:cubicBezTo>
                    <a:pt x="1752600" y="165100"/>
                    <a:pt x="1755140" y="162560"/>
                    <a:pt x="1751330" y="158750"/>
                  </a:cubicBezTo>
                  <a:lnTo>
                    <a:pt x="1751330" y="156210"/>
                  </a:lnTo>
                  <a:cubicBezTo>
                    <a:pt x="1751330" y="154940"/>
                    <a:pt x="1750060" y="153670"/>
                    <a:pt x="1750060" y="152400"/>
                  </a:cubicBezTo>
                  <a:cubicBezTo>
                    <a:pt x="1748790" y="151130"/>
                    <a:pt x="1746250" y="149860"/>
                    <a:pt x="1744980" y="148590"/>
                  </a:cubicBezTo>
                  <a:cubicBezTo>
                    <a:pt x="1741170" y="144780"/>
                    <a:pt x="1738630" y="139700"/>
                    <a:pt x="1732280" y="142240"/>
                  </a:cubicBezTo>
                  <a:cubicBezTo>
                    <a:pt x="1729740" y="137160"/>
                    <a:pt x="1728470" y="132080"/>
                    <a:pt x="1727200" y="127000"/>
                  </a:cubicBezTo>
                  <a:cubicBezTo>
                    <a:pt x="1725930" y="123190"/>
                    <a:pt x="1724660" y="120650"/>
                    <a:pt x="1723390" y="116840"/>
                  </a:cubicBezTo>
                  <a:lnTo>
                    <a:pt x="1723390" y="115570"/>
                  </a:lnTo>
                  <a:cubicBezTo>
                    <a:pt x="1725930" y="110490"/>
                    <a:pt x="1722120" y="106680"/>
                    <a:pt x="1722120" y="102870"/>
                  </a:cubicBezTo>
                  <a:cubicBezTo>
                    <a:pt x="1722120" y="100330"/>
                    <a:pt x="1719580" y="97790"/>
                    <a:pt x="1718310" y="95250"/>
                  </a:cubicBezTo>
                  <a:cubicBezTo>
                    <a:pt x="1717040" y="91440"/>
                    <a:pt x="1713230" y="88900"/>
                    <a:pt x="1713230" y="85090"/>
                  </a:cubicBezTo>
                  <a:lnTo>
                    <a:pt x="1713230" y="64770"/>
                  </a:lnTo>
                  <a:cubicBezTo>
                    <a:pt x="1711960" y="57150"/>
                    <a:pt x="1709420" y="53340"/>
                    <a:pt x="1700530" y="52070"/>
                  </a:cubicBezTo>
                  <a:cubicBezTo>
                    <a:pt x="1699260" y="52070"/>
                    <a:pt x="1697990" y="52070"/>
                    <a:pt x="1697990" y="50800"/>
                  </a:cubicBezTo>
                  <a:cubicBezTo>
                    <a:pt x="1695450" y="46990"/>
                    <a:pt x="1691640" y="45720"/>
                    <a:pt x="1686560" y="44450"/>
                  </a:cubicBezTo>
                  <a:cubicBezTo>
                    <a:pt x="1682750" y="44450"/>
                    <a:pt x="1680210" y="44450"/>
                    <a:pt x="1677670" y="45720"/>
                  </a:cubicBezTo>
                  <a:cubicBezTo>
                    <a:pt x="1671320" y="49530"/>
                    <a:pt x="1664970" y="53340"/>
                    <a:pt x="1659890" y="58420"/>
                  </a:cubicBezTo>
                  <a:cubicBezTo>
                    <a:pt x="1653540" y="63500"/>
                    <a:pt x="1648460" y="67310"/>
                    <a:pt x="1640840" y="63500"/>
                  </a:cubicBezTo>
                  <a:lnTo>
                    <a:pt x="1638300" y="63500"/>
                  </a:lnTo>
                  <a:cubicBezTo>
                    <a:pt x="1635760" y="62230"/>
                    <a:pt x="1631950" y="60960"/>
                    <a:pt x="1629410" y="59690"/>
                  </a:cubicBezTo>
                  <a:cubicBezTo>
                    <a:pt x="1628140" y="60960"/>
                    <a:pt x="1626870" y="62230"/>
                    <a:pt x="1623060" y="60960"/>
                  </a:cubicBezTo>
                  <a:cubicBezTo>
                    <a:pt x="1615440" y="59690"/>
                    <a:pt x="1609090" y="58420"/>
                    <a:pt x="1602740" y="53340"/>
                  </a:cubicBezTo>
                  <a:cubicBezTo>
                    <a:pt x="1601470" y="52070"/>
                    <a:pt x="1598930" y="52070"/>
                    <a:pt x="1597660" y="52070"/>
                  </a:cubicBezTo>
                  <a:cubicBezTo>
                    <a:pt x="1592580" y="50800"/>
                    <a:pt x="1586230" y="49530"/>
                    <a:pt x="1579880" y="46990"/>
                  </a:cubicBezTo>
                  <a:cubicBezTo>
                    <a:pt x="1584960" y="43180"/>
                    <a:pt x="1583690" y="40640"/>
                    <a:pt x="1581150" y="38100"/>
                  </a:cubicBezTo>
                  <a:cubicBezTo>
                    <a:pt x="1577340" y="33020"/>
                    <a:pt x="1572260" y="33020"/>
                    <a:pt x="1568450" y="35560"/>
                  </a:cubicBezTo>
                  <a:cubicBezTo>
                    <a:pt x="1559560" y="39370"/>
                    <a:pt x="1550670" y="44450"/>
                    <a:pt x="1540510" y="48260"/>
                  </a:cubicBezTo>
                  <a:cubicBezTo>
                    <a:pt x="1536700" y="50800"/>
                    <a:pt x="1531620" y="52070"/>
                    <a:pt x="1526540" y="53340"/>
                  </a:cubicBezTo>
                  <a:cubicBezTo>
                    <a:pt x="1522730" y="54610"/>
                    <a:pt x="1518920" y="53340"/>
                    <a:pt x="1515110" y="54610"/>
                  </a:cubicBezTo>
                  <a:cubicBezTo>
                    <a:pt x="1511300" y="55880"/>
                    <a:pt x="1507490" y="57150"/>
                    <a:pt x="1502410" y="55880"/>
                  </a:cubicBezTo>
                  <a:cubicBezTo>
                    <a:pt x="1501140" y="55880"/>
                    <a:pt x="1498600" y="57150"/>
                    <a:pt x="1497330" y="57150"/>
                  </a:cubicBezTo>
                  <a:cubicBezTo>
                    <a:pt x="1494790" y="58420"/>
                    <a:pt x="1493520" y="59690"/>
                    <a:pt x="1490980" y="58420"/>
                  </a:cubicBezTo>
                  <a:cubicBezTo>
                    <a:pt x="1485900" y="58420"/>
                    <a:pt x="1483360" y="60960"/>
                    <a:pt x="1480820" y="63500"/>
                  </a:cubicBezTo>
                  <a:cubicBezTo>
                    <a:pt x="1478280" y="66040"/>
                    <a:pt x="1475740" y="71120"/>
                    <a:pt x="1473200" y="72390"/>
                  </a:cubicBezTo>
                  <a:cubicBezTo>
                    <a:pt x="1469390" y="73660"/>
                    <a:pt x="1466850" y="76200"/>
                    <a:pt x="1464310" y="78740"/>
                  </a:cubicBezTo>
                  <a:cubicBezTo>
                    <a:pt x="1461770" y="81280"/>
                    <a:pt x="1459230" y="82550"/>
                    <a:pt x="1456690" y="83820"/>
                  </a:cubicBezTo>
                  <a:cubicBezTo>
                    <a:pt x="1452880" y="86360"/>
                    <a:pt x="1449070" y="87630"/>
                    <a:pt x="1445260" y="90170"/>
                  </a:cubicBezTo>
                  <a:cubicBezTo>
                    <a:pt x="1441450" y="93980"/>
                    <a:pt x="1436370" y="96520"/>
                    <a:pt x="1431290" y="96520"/>
                  </a:cubicBezTo>
                  <a:cubicBezTo>
                    <a:pt x="1426210" y="97790"/>
                    <a:pt x="1419860" y="97790"/>
                    <a:pt x="1414780" y="101600"/>
                  </a:cubicBezTo>
                  <a:cubicBezTo>
                    <a:pt x="1414780" y="101600"/>
                    <a:pt x="1413510" y="102870"/>
                    <a:pt x="1412240" y="102870"/>
                  </a:cubicBezTo>
                  <a:cubicBezTo>
                    <a:pt x="1407160" y="102870"/>
                    <a:pt x="1402080" y="101600"/>
                    <a:pt x="1397000" y="101600"/>
                  </a:cubicBezTo>
                  <a:cubicBezTo>
                    <a:pt x="1393190" y="101600"/>
                    <a:pt x="1386840" y="100330"/>
                    <a:pt x="1384300" y="106680"/>
                  </a:cubicBezTo>
                  <a:cubicBezTo>
                    <a:pt x="1384300" y="106680"/>
                    <a:pt x="1383030" y="107950"/>
                    <a:pt x="1381760" y="107950"/>
                  </a:cubicBezTo>
                  <a:cubicBezTo>
                    <a:pt x="1377950" y="109220"/>
                    <a:pt x="1374140" y="111760"/>
                    <a:pt x="1370330" y="113030"/>
                  </a:cubicBezTo>
                  <a:cubicBezTo>
                    <a:pt x="1370330" y="115570"/>
                    <a:pt x="1366520" y="116840"/>
                    <a:pt x="1363980" y="116840"/>
                  </a:cubicBezTo>
                  <a:cubicBezTo>
                    <a:pt x="1352550" y="115570"/>
                    <a:pt x="1342390" y="115570"/>
                    <a:pt x="1330960" y="111760"/>
                  </a:cubicBezTo>
                  <a:cubicBezTo>
                    <a:pt x="1325880" y="110490"/>
                    <a:pt x="1320800" y="107950"/>
                    <a:pt x="1314450" y="105410"/>
                  </a:cubicBezTo>
                  <a:cubicBezTo>
                    <a:pt x="1313180" y="105410"/>
                    <a:pt x="1311910" y="104140"/>
                    <a:pt x="1310640" y="104140"/>
                  </a:cubicBezTo>
                  <a:cubicBezTo>
                    <a:pt x="1301750" y="104140"/>
                    <a:pt x="1292860" y="105410"/>
                    <a:pt x="1282700" y="105410"/>
                  </a:cubicBezTo>
                  <a:lnTo>
                    <a:pt x="1281430" y="105410"/>
                  </a:lnTo>
                  <a:cubicBezTo>
                    <a:pt x="1276350" y="102870"/>
                    <a:pt x="1270000" y="104140"/>
                    <a:pt x="1264920" y="107950"/>
                  </a:cubicBezTo>
                  <a:cubicBezTo>
                    <a:pt x="1263650" y="109220"/>
                    <a:pt x="1261110" y="110490"/>
                    <a:pt x="1259840" y="110490"/>
                  </a:cubicBezTo>
                  <a:cubicBezTo>
                    <a:pt x="1253490" y="109220"/>
                    <a:pt x="1248410" y="107950"/>
                    <a:pt x="1242060" y="106680"/>
                  </a:cubicBezTo>
                  <a:cubicBezTo>
                    <a:pt x="1235710" y="105410"/>
                    <a:pt x="1230630" y="104140"/>
                    <a:pt x="1224280" y="104140"/>
                  </a:cubicBezTo>
                  <a:cubicBezTo>
                    <a:pt x="1219200" y="104140"/>
                    <a:pt x="1214120" y="102870"/>
                    <a:pt x="1209040" y="100330"/>
                  </a:cubicBezTo>
                  <a:cubicBezTo>
                    <a:pt x="1203960" y="97790"/>
                    <a:pt x="1198880" y="96520"/>
                    <a:pt x="1193800" y="93980"/>
                  </a:cubicBezTo>
                  <a:cubicBezTo>
                    <a:pt x="1191260" y="92710"/>
                    <a:pt x="1187450" y="92710"/>
                    <a:pt x="1183640" y="91440"/>
                  </a:cubicBezTo>
                  <a:cubicBezTo>
                    <a:pt x="1183640" y="87630"/>
                    <a:pt x="1184910" y="85090"/>
                    <a:pt x="1184910" y="82550"/>
                  </a:cubicBezTo>
                  <a:cubicBezTo>
                    <a:pt x="1178560" y="85090"/>
                    <a:pt x="1174750" y="83820"/>
                    <a:pt x="1170940" y="81280"/>
                  </a:cubicBezTo>
                  <a:cubicBezTo>
                    <a:pt x="1168400" y="80010"/>
                    <a:pt x="1164590" y="80010"/>
                    <a:pt x="1162050" y="78740"/>
                  </a:cubicBezTo>
                  <a:lnTo>
                    <a:pt x="1158240" y="78740"/>
                  </a:lnTo>
                  <a:cubicBezTo>
                    <a:pt x="1153160" y="76200"/>
                    <a:pt x="1146810" y="76200"/>
                    <a:pt x="1140460" y="76200"/>
                  </a:cubicBezTo>
                  <a:cubicBezTo>
                    <a:pt x="1132840" y="76200"/>
                    <a:pt x="1123950" y="74930"/>
                    <a:pt x="1116330" y="69850"/>
                  </a:cubicBezTo>
                  <a:cubicBezTo>
                    <a:pt x="1109980" y="66040"/>
                    <a:pt x="1102360" y="63500"/>
                    <a:pt x="1094740" y="64770"/>
                  </a:cubicBezTo>
                  <a:cubicBezTo>
                    <a:pt x="1090930" y="66040"/>
                    <a:pt x="1087120" y="68580"/>
                    <a:pt x="1083310" y="69850"/>
                  </a:cubicBezTo>
                  <a:cubicBezTo>
                    <a:pt x="1076960" y="72390"/>
                    <a:pt x="1071880" y="77470"/>
                    <a:pt x="1065530" y="80010"/>
                  </a:cubicBezTo>
                  <a:cubicBezTo>
                    <a:pt x="1059180" y="82550"/>
                    <a:pt x="1051560" y="85090"/>
                    <a:pt x="1043940" y="87630"/>
                  </a:cubicBezTo>
                  <a:cubicBezTo>
                    <a:pt x="1040130" y="88900"/>
                    <a:pt x="1036320" y="91440"/>
                    <a:pt x="1032510" y="92710"/>
                  </a:cubicBezTo>
                  <a:cubicBezTo>
                    <a:pt x="1026160" y="95250"/>
                    <a:pt x="1021080" y="96520"/>
                    <a:pt x="1014730" y="99060"/>
                  </a:cubicBezTo>
                  <a:cubicBezTo>
                    <a:pt x="1010920" y="100330"/>
                    <a:pt x="1005840" y="104140"/>
                    <a:pt x="1002030" y="105410"/>
                  </a:cubicBezTo>
                  <a:cubicBezTo>
                    <a:pt x="994410" y="107950"/>
                    <a:pt x="986790" y="111760"/>
                    <a:pt x="977900" y="113030"/>
                  </a:cubicBezTo>
                  <a:cubicBezTo>
                    <a:pt x="974090" y="114300"/>
                    <a:pt x="972820" y="116840"/>
                    <a:pt x="970280" y="118110"/>
                  </a:cubicBezTo>
                  <a:lnTo>
                    <a:pt x="958850" y="121920"/>
                  </a:lnTo>
                  <a:cubicBezTo>
                    <a:pt x="951230" y="124460"/>
                    <a:pt x="944880" y="127000"/>
                    <a:pt x="937260" y="128270"/>
                  </a:cubicBezTo>
                  <a:cubicBezTo>
                    <a:pt x="933450" y="129540"/>
                    <a:pt x="928370" y="130810"/>
                    <a:pt x="924560" y="132080"/>
                  </a:cubicBezTo>
                  <a:cubicBezTo>
                    <a:pt x="923290" y="132080"/>
                    <a:pt x="923290" y="133350"/>
                    <a:pt x="922020" y="133350"/>
                  </a:cubicBezTo>
                  <a:cubicBezTo>
                    <a:pt x="919480" y="135890"/>
                    <a:pt x="916940" y="138430"/>
                    <a:pt x="913130" y="139700"/>
                  </a:cubicBezTo>
                  <a:cubicBezTo>
                    <a:pt x="906780" y="142240"/>
                    <a:pt x="900430" y="144780"/>
                    <a:pt x="894080" y="146050"/>
                  </a:cubicBezTo>
                  <a:cubicBezTo>
                    <a:pt x="891540" y="147320"/>
                    <a:pt x="887730" y="147320"/>
                    <a:pt x="885190" y="147320"/>
                  </a:cubicBezTo>
                  <a:cubicBezTo>
                    <a:pt x="877570" y="148590"/>
                    <a:pt x="869950" y="152400"/>
                    <a:pt x="862330" y="154940"/>
                  </a:cubicBezTo>
                  <a:cubicBezTo>
                    <a:pt x="855980" y="157480"/>
                    <a:pt x="849630" y="158750"/>
                    <a:pt x="844550" y="161290"/>
                  </a:cubicBezTo>
                  <a:cubicBezTo>
                    <a:pt x="836930" y="163830"/>
                    <a:pt x="829310" y="166370"/>
                    <a:pt x="825500" y="173990"/>
                  </a:cubicBezTo>
                  <a:cubicBezTo>
                    <a:pt x="825500" y="175260"/>
                    <a:pt x="822960" y="175260"/>
                    <a:pt x="822960" y="175260"/>
                  </a:cubicBezTo>
                  <a:cubicBezTo>
                    <a:pt x="819150" y="176530"/>
                    <a:pt x="814070" y="177800"/>
                    <a:pt x="810260" y="179070"/>
                  </a:cubicBezTo>
                  <a:cubicBezTo>
                    <a:pt x="808990" y="180340"/>
                    <a:pt x="807720" y="179070"/>
                    <a:pt x="807720" y="177800"/>
                  </a:cubicBezTo>
                  <a:cubicBezTo>
                    <a:pt x="806450" y="172720"/>
                    <a:pt x="806450" y="166370"/>
                    <a:pt x="798830" y="163830"/>
                  </a:cubicBezTo>
                  <a:lnTo>
                    <a:pt x="797560" y="162560"/>
                  </a:lnTo>
                  <a:cubicBezTo>
                    <a:pt x="797560" y="156210"/>
                    <a:pt x="792480" y="153670"/>
                    <a:pt x="787400" y="151130"/>
                  </a:cubicBezTo>
                  <a:cubicBezTo>
                    <a:pt x="782320" y="148590"/>
                    <a:pt x="778510" y="147320"/>
                    <a:pt x="774700" y="142240"/>
                  </a:cubicBezTo>
                  <a:cubicBezTo>
                    <a:pt x="772160" y="138430"/>
                    <a:pt x="767080" y="135890"/>
                    <a:pt x="763270" y="132080"/>
                  </a:cubicBezTo>
                  <a:cubicBezTo>
                    <a:pt x="759460" y="129540"/>
                    <a:pt x="754380" y="128270"/>
                    <a:pt x="751840" y="123190"/>
                  </a:cubicBezTo>
                  <a:cubicBezTo>
                    <a:pt x="750570" y="120650"/>
                    <a:pt x="748030" y="119380"/>
                    <a:pt x="745490" y="116840"/>
                  </a:cubicBezTo>
                  <a:cubicBezTo>
                    <a:pt x="746760" y="116840"/>
                    <a:pt x="744220" y="116840"/>
                    <a:pt x="742950" y="115570"/>
                  </a:cubicBezTo>
                  <a:cubicBezTo>
                    <a:pt x="741680" y="114300"/>
                    <a:pt x="740410" y="114300"/>
                    <a:pt x="739140" y="113030"/>
                  </a:cubicBezTo>
                  <a:cubicBezTo>
                    <a:pt x="737870" y="110490"/>
                    <a:pt x="736600" y="107950"/>
                    <a:pt x="732790" y="107950"/>
                  </a:cubicBezTo>
                  <a:cubicBezTo>
                    <a:pt x="731520" y="107950"/>
                    <a:pt x="730250" y="106680"/>
                    <a:pt x="728980" y="105410"/>
                  </a:cubicBezTo>
                  <a:cubicBezTo>
                    <a:pt x="727710" y="105410"/>
                    <a:pt x="726440" y="104140"/>
                    <a:pt x="723900" y="104140"/>
                  </a:cubicBezTo>
                  <a:lnTo>
                    <a:pt x="708660" y="96520"/>
                  </a:lnTo>
                  <a:cubicBezTo>
                    <a:pt x="704850" y="93980"/>
                    <a:pt x="701040" y="90170"/>
                    <a:pt x="695960" y="88900"/>
                  </a:cubicBezTo>
                  <a:cubicBezTo>
                    <a:pt x="688340" y="86360"/>
                    <a:pt x="681990" y="82550"/>
                    <a:pt x="676910" y="76200"/>
                  </a:cubicBezTo>
                  <a:cubicBezTo>
                    <a:pt x="671830" y="69850"/>
                    <a:pt x="665480" y="66040"/>
                    <a:pt x="657860" y="62230"/>
                  </a:cubicBezTo>
                  <a:cubicBezTo>
                    <a:pt x="654050" y="59690"/>
                    <a:pt x="650240" y="58420"/>
                    <a:pt x="647700" y="57150"/>
                  </a:cubicBezTo>
                  <a:cubicBezTo>
                    <a:pt x="642620" y="53340"/>
                    <a:pt x="636270" y="50800"/>
                    <a:pt x="629920" y="48260"/>
                  </a:cubicBezTo>
                  <a:cubicBezTo>
                    <a:pt x="632460" y="44450"/>
                    <a:pt x="631190" y="44450"/>
                    <a:pt x="628650" y="43180"/>
                  </a:cubicBezTo>
                  <a:cubicBezTo>
                    <a:pt x="626110" y="41910"/>
                    <a:pt x="623570" y="41910"/>
                    <a:pt x="622300" y="40640"/>
                  </a:cubicBezTo>
                  <a:cubicBezTo>
                    <a:pt x="621030" y="36830"/>
                    <a:pt x="617220" y="36830"/>
                    <a:pt x="614680" y="34290"/>
                  </a:cubicBezTo>
                  <a:cubicBezTo>
                    <a:pt x="610870" y="30480"/>
                    <a:pt x="605790" y="26670"/>
                    <a:pt x="601980" y="22860"/>
                  </a:cubicBezTo>
                  <a:cubicBezTo>
                    <a:pt x="600710" y="21590"/>
                    <a:pt x="599440" y="20320"/>
                    <a:pt x="598170" y="20320"/>
                  </a:cubicBezTo>
                  <a:cubicBezTo>
                    <a:pt x="588010" y="19050"/>
                    <a:pt x="580390" y="12700"/>
                    <a:pt x="571500" y="8890"/>
                  </a:cubicBezTo>
                  <a:cubicBezTo>
                    <a:pt x="570230" y="7620"/>
                    <a:pt x="567690" y="6350"/>
                    <a:pt x="566420" y="6350"/>
                  </a:cubicBezTo>
                  <a:cubicBezTo>
                    <a:pt x="561340" y="6350"/>
                    <a:pt x="556260" y="7620"/>
                    <a:pt x="549910" y="7620"/>
                  </a:cubicBezTo>
                  <a:cubicBezTo>
                    <a:pt x="544830" y="7620"/>
                    <a:pt x="538480" y="6350"/>
                    <a:pt x="533400" y="5080"/>
                  </a:cubicBezTo>
                  <a:cubicBezTo>
                    <a:pt x="528320" y="3810"/>
                    <a:pt x="523240" y="3810"/>
                    <a:pt x="518160" y="1270"/>
                  </a:cubicBezTo>
                  <a:cubicBezTo>
                    <a:pt x="513080" y="0"/>
                    <a:pt x="509270" y="2540"/>
                    <a:pt x="505460" y="1270"/>
                  </a:cubicBezTo>
                  <a:cubicBezTo>
                    <a:pt x="502920" y="2540"/>
                    <a:pt x="496570" y="5080"/>
                    <a:pt x="492760" y="7620"/>
                  </a:cubicBezTo>
                  <a:cubicBezTo>
                    <a:pt x="487680" y="10160"/>
                    <a:pt x="482600" y="13970"/>
                    <a:pt x="477520" y="17780"/>
                  </a:cubicBezTo>
                  <a:cubicBezTo>
                    <a:pt x="471170" y="21590"/>
                    <a:pt x="463550" y="25400"/>
                    <a:pt x="455930" y="29210"/>
                  </a:cubicBezTo>
                  <a:cubicBezTo>
                    <a:pt x="454660" y="30480"/>
                    <a:pt x="452120" y="30480"/>
                    <a:pt x="449580" y="29210"/>
                  </a:cubicBezTo>
                  <a:cubicBezTo>
                    <a:pt x="447040" y="27940"/>
                    <a:pt x="444500" y="29210"/>
                    <a:pt x="441960" y="30480"/>
                  </a:cubicBezTo>
                  <a:cubicBezTo>
                    <a:pt x="438150" y="33020"/>
                    <a:pt x="433070" y="34290"/>
                    <a:pt x="429260" y="36830"/>
                  </a:cubicBezTo>
                  <a:cubicBezTo>
                    <a:pt x="422910" y="41910"/>
                    <a:pt x="416560" y="48260"/>
                    <a:pt x="407670" y="49530"/>
                  </a:cubicBezTo>
                  <a:cubicBezTo>
                    <a:pt x="402590" y="49530"/>
                    <a:pt x="397510" y="53340"/>
                    <a:pt x="392430" y="53340"/>
                  </a:cubicBezTo>
                  <a:cubicBezTo>
                    <a:pt x="388620" y="53340"/>
                    <a:pt x="386080" y="53340"/>
                    <a:pt x="382270" y="54610"/>
                  </a:cubicBezTo>
                  <a:cubicBezTo>
                    <a:pt x="377190" y="55880"/>
                    <a:pt x="372110" y="58420"/>
                    <a:pt x="365760" y="58420"/>
                  </a:cubicBezTo>
                  <a:cubicBezTo>
                    <a:pt x="358140" y="58420"/>
                    <a:pt x="351790" y="62230"/>
                    <a:pt x="344170" y="64770"/>
                  </a:cubicBezTo>
                  <a:cubicBezTo>
                    <a:pt x="336550" y="68580"/>
                    <a:pt x="330200" y="72390"/>
                    <a:pt x="322580" y="76200"/>
                  </a:cubicBezTo>
                  <a:cubicBezTo>
                    <a:pt x="317500" y="78740"/>
                    <a:pt x="312420" y="78740"/>
                    <a:pt x="306070" y="77470"/>
                  </a:cubicBezTo>
                  <a:cubicBezTo>
                    <a:pt x="302260" y="77470"/>
                    <a:pt x="299720" y="76200"/>
                    <a:pt x="297180" y="78740"/>
                  </a:cubicBezTo>
                  <a:lnTo>
                    <a:pt x="285750" y="86360"/>
                  </a:lnTo>
                  <a:cubicBezTo>
                    <a:pt x="280670" y="90170"/>
                    <a:pt x="276860" y="95250"/>
                    <a:pt x="273050" y="99060"/>
                  </a:cubicBezTo>
                  <a:cubicBezTo>
                    <a:pt x="267970" y="105410"/>
                    <a:pt x="265430" y="113030"/>
                    <a:pt x="257810" y="116840"/>
                  </a:cubicBezTo>
                  <a:cubicBezTo>
                    <a:pt x="256540" y="118110"/>
                    <a:pt x="255270" y="120650"/>
                    <a:pt x="254000" y="123190"/>
                  </a:cubicBezTo>
                  <a:cubicBezTo>
                    <a:pt x="252730" y="124460"/>
                    <a:pt x="252730" y="125730"/>
                    <a:pt x="251460" y="127000"/>
                  </a:cubicBezTo>
                  <a:cubicBezTo>
                    <a:pt x="247650" y="130810"/>
                    <a:pt x="243840" y="134620"/>
                    <a:pt x="241300" y="139700"/>
                  </a:cubicBezTo>
                  <a:cubicBezTo>
                    <a:pt x="238760" y="144780"/>
                    <a:pt x="232410" y="146050"/>
                    <a:pt x="229870" y="149860"/>
                  </a:cubicBezTo>
                  <a:cubicBezTo>
                    <a:pt x="226060" y="154940"/>
                    <a:pt x="218440" y="157480"/>
                    <a:pt x="213360" y="160020"/>
                  </a:cubicBezTo>
                  <a:cubicBezTo>
                    <a:pt x="205740" y="163830"/>
                    <a:pt x="199390" y="168910"/>
                    <a:pt x="195580" y="176530"/>
                  </a:cubicBezTo>
                  <a:cubicBezTo>
                    <a:pt x="195580" y="177800"/>
                    <a:pt x="195580" y="177800"/>
                    <a:pt x="194310" y="179070"/>
                  </a:cubicBezTo>
                  <a:cubicBezTo>
                    <a:pt x="185420" y="184150"/>
                    <a:pt x="176530" y="187960"/>
                    <a:pt x="167640" y="193040"/>
                  </a:cubicBezTo>
                  <a:cubicBezTo>
                    <a:pt x="161290" y="196850"/>
                    <a:pt x="153670" y="196850"/>
                    <a:pt x="147320" y="201930"/>
                  </a:cubicBezTo>
                  <a:cubicBezTo>
                    <a:pt x="144780" y="204470"/>
                    <a:pt x="140970" y="205740"/>
                    <a:pt x="137160" y="207010"/>
                  </a:cubicBezTo>
                  <a:cubicBezTo>
                    <a:pt x="129540" y="210820"/>
                    <a:pt x="121920" y="212090"/>
                    <a:pt x="116840" y="218440"/>
                  </a:cubicBezTo>
                  <a:cubicBezTo>
                    <a:pt x="110490" y="226060"/>
                    <a:pt x="101600" y="228600"/>
                    <a:pt x="95250" y="233680"/>
                  </a:cubicBezTo>
                  <a:cubicBezTo>
                    <a:pt x="86360" y="240030"/>
                    <a:pt x="77470" y="246380"/>
                    <a:pt x="68580" y="254000"/>
                  </a:cubicBezTo>
                  <a:cubicBezTo>
                    <a:pt x="63500" y="256540"/>
                    <a:pt x="58420" y="257810"/>
                    <a:pt x="53340" y="255270"/>
                  </a:cubicBezTo>
                  <a:cubicBezTo>
                    <a:pt x="50800" y="254000"/>
                    <a:pt x="48260" y="252730"/>
                    <a:pt x="46990" y="254000"/>
                  </a:cubicBezTo>
                  <a:cubicBezTo>
                    <a:pt x="41910" y="257810"/>
                    <a:pt x="35560" y="259080"/>
                    <a:pt x="29210" y="260350"/>
                  </a:cubicBezTo>
                  <a:cubicBezTo>
                    <a:pt x="27940" y="260350"/>
                    <a:pt x="26670" y="261620"/>
                    <a:pt x="25400" y="261620"/>
                  </a:cubicBezTo>
                  <a:cubicBezTo>
                    <a:pt x="22860" y="407670"/>
                    <a:pt x="16510" y="554990"/>
                    <a:pt x="10160" y="701040"/>
                  </a:cubicBezTo>
                  <a:cubicBezTo>
                    <a:pt x="3810" y="858520"/>
                    <a:pt x="13970" y="995680"/>
                    <a:pt x="12700" y="1153160"/>
                  </a:cubicBezTo>
                  <a:cubicBezTo>
                    <a:pt x="11430" y="1311910"/>
                    <a:pt x="0" y="1487170"/>
                    <a:pt x="13970" y="1644650"/>
                  </a:cubicBezTo>
                  <a:cubicBezTo>
                    <a:pt x="26670" y="1800860"/>
                    <a:pt x="41910" y="1957070"/>
                    <a:pt x="54610" y="2113280"/>
                  </a:cubicBezTo>
                  <a:lnTo>
                    <a:pt x="55880" y="2113280"/>
                  </a:lnTo>
                  <a:cubicBezTo>
                    <a:pt x="60960" y="2112010"/>
                    <a:pt x="66040" y="2112010"/>
                    <a:pt x="72390" y="2112010"/>
                  </a:cubicBezTo>
                  <a:cubicBezTo>
                    <a:pt x="80010" y="2110740"/>
                    <a:pt x="86360" y="2108200"/>
                    <a:pt x="93980" y="2108200"/>
                  </a:cubicBezTo>
                  <a:cubicBezTo>
                    <a:pt x="102870" y="2108200"/>
                    <a:pt x="111760" y="2109470"/>
                    <a:pt x="120650" y="2109470"/>
                  </a:cubicBezTo>
                  <a:cubicBezTo>
                    <a:pt x="129540" y="2109470"/>
                    <a:pt x="138430" y="2110740"/>
                    <a:pt x="146050" y="2112010"/>
                  </a:cubicBezTo>
                  <a:cubicBezTo>
                    <a:pt x="153670" y="2113280"/>
                    <a:pt x="160020" y="2113280"/>
                    <a:pt x="166370" y="2109470"/>
                  </a:cubicBezTo>
                  <a:lnTo>
                    <a:pt x="167640" y="2109470"/>
                  </a:lnTo>
                  <a:cubicBezTo>
                    <a:pt x="175260" y="2108200"/>
                    <a:pt x="182880" y="2106930"/>
                    <a:pt x="191770" y="2105660"/>
                  </a:cubicBezTo>
                  <a:cubicBezTo>
                    <a:pt x="194310" y="2105660"/>
                    <a:pt x="198120" y="2105660"/>
                    <a:pt x="199390" y="2106930"/>
                  </a:cubicBezTo>
                  <a:cubicBezTo>
                    <a:pt x="204470" y="2112010"/>
                    <a:pt x="209550" y="2110740"/>
                    <a:pt x="215900" y="2109470"/>
                  </a:cubicBezTo>
                  <a:cubicBezTo>
                    <a:pt x="222250" y="2108200"/>
                    <a:pt x="226060" y="2109470"/>
                    <a:pt x="231140" y="2112010"/>
                  </a:cubicBezTo>
                  <a:cubicBezTo>
                    <a:pt x="233680" y="2113280"/>
                    <a:pt x="236220" y="2113280"/>
                    <a:pt x="238760" y="2113280"/>
                  </a:cubicBezTo>
                  <a:lnTo>
                    <a:pt x="255270" y="2113280"/>
                  </a:lnTo>
                  <a:cubicBezTo>
                    <a:pt x="259080" y="2113280"/>
                    <a:pt x="262890" y="2115820"/>
                    <a:pt x="266700" y="2115820"/>
                  </a:cubicBezTo>
                  <a:cubicBezTo>
                    <a:pt x="271780" y="2117090"/>
                    <a:pt x="278130" y="2117090"/>
                    <a:pt x="283210" y="2117090"/>
                  </a:cubicBezTo>
                  <a:cubicBezTo>
                    <a:pt x="285750" y="2117090"/>
                    <a:pt x="288290" y="2119630"/>
                    <a:pt x="289560" y="2120900"/>
                  </a:cubicBezTo>
                  <a:cubicBezTo>
                    <a:pt x="300990" y="2124710"/>
                    <a:pt x="311150" y="2122170"/>
                    <a:pt x="322580" y="2122170"/>
                  </a:cubicBezTo>
                  <a:cubicBezTo>
                    <a:pt x="325120" y="2122170"/>
                    <a:pt x="327660" y="2119630"/>
                    <a:pt x="330200" y="2119630"/>
                  </a:cubicBezTo>
                  <a:cubicBezTo>
                    <a:pt x="339090" y="2118360"/>
                    <a:pt x="346710" y="2119630"/>
                    <a:pt x="354330" y="2123440"/>
                  </a:cubicBezTo>
                  <a:cubicBezTo>
                    <a:pt x="358140" y="2124710"/>
                    <a:pt x="363220" y="2124710"/>
                    <a:pt x="368300" y="2124710"/>
                  </a:cubicBezTo>
                  <a:lnTo>
                    <a:pt x="372110" y="2124710"/>
                  </a:lnTo>
                  <a:cubicBezTo>
                    <a:pt x="377190" y="2125980"/>
                    <a:pt x="381000" y="2128520"/>
                    <a:pt x="386080" y="2127250"/>
                  </a:cubicBezTo>
                  <a:cubicBezTo>
                    <a:pt x="392430" y="2125980"/>
                    <a:pt x="398780" y="2125980"/>
                    <a:pt x="406400" y="2124710"/>
                  </a:cubicBezTo>
                  <a:cubicBezTo>
                    <a:pt x="412750" y="2123440"/>
                    <a:pt x="419100" y="2124710"/>
                    <a:pt x="425450" y="2125980"/>
                  </a:cubicBezTo>
                  <a:cubicBezTo>
                    <a:pt x="426720" y="2125980"/>
                    <a:pt x="427990" y="2127250"/>
                    <a:pt x="429260" y="2125980"/>
                  </a:cubicBezTo>
                  <a:cubicBezTo>
                    <a:pt x="435610" y="2124710"/>
                    <a:pt x="440690" y="2122170"/>
                    <a:pt x="447040" y="2123440"/>
                  </a:cubicBezTo>
                  <a:cubicBezTo>
                    <a:pt x="452120" y="2124710"/>
                    <a:pt x="455930" y="2125980"/>
                    <a:pt x="461010" y="2127250"/>
                  </a:cubicBezTo>
                  <a:cubicBezTo>
                    <a:pt x="466090" y="2128520"/>
                    <a:pt x="469900" y="2129790"/>
                    <a:pt x="474980" y="2131060"/>
                  </a:cubicBezTo>
                  <a:cubicBezTo>
                    <a:pt x="481330" y="2132330"/>
                    <a:pt x="487680" y="2132330"/>
                    <a:pt x="492760" y="2133600"/>
                  </a:cubicBezTo>
                  <a:cubicBezTo>
                    <a:pt x="499110" y="2134870"/>
                    <a:pt x="502920" y="2139950"/>
                    <a:pt x="509270" y="2139950"/>
                  </a:cubicBezTo>
                  <a:cubicBezTo>
                    <a:pt x="515620" y="2139950"/>
                    <a:pt x="520700" y="2143760"/>
                    <a:pt x="527050" y="2146300"/>
                  </a:cubicBezTo>
                  <a:cubicBezTo>
                    <a:pt x="529590" y="2147570"/>
                    <a:pt x="532130" y="2147570"/>
                    <a:pt x="535940" y="2148840"/>
                  </a:cubicBezTo>
                  <a:cubicBezTo>
                    <a:pt x="543560" y="2150110"/>
                    <a:pt x="549910" y="2150110"/>
                    <a:pt x="557530" y="2151380"/>
                  </a:cubicBezTo>
                  <a:cubicBezTo>
                    <a:pt x="563880" y="2152650"/>
                    <a:pt x="570230" y="2155190"/>
                    <a:pt x="576580" y="2153920"/>
                  </a:cubicBezTo>
                  <a:cubicBezTo>
                    <a:pt x="586740" y="2152650"/>
                    <a:pt x="594360" y="2155190"/>
                    <a:pt x="603250" y="2157730"/>
                  </a:cubicBezTo>
                  <a:cubicBezTo>
                    <a:pt x="609600" y="2159000"/>
                    <a:pt x="614680" y="2162810"/>
                    <a:pt x="621030" y="2162810"/>
                  </a:cubicBezTo>
                  <a:cubicBezTo>
                    <a:pt x="628650" y="2164080"/>
                    <a:pt x="636270" y="2165350"/>
                    <a:pt x="641350" y="2170430"/>
                  </a:cubicBezTo>
                  <a:cubicBezTo>
                    <a:pt x="642620" y="2169160"/>
                    <a:pt x="643890" y="2169160"/>
                    <a:pt x="643890" y="2169160"/>
                  </a:cubicBezTo>
                  <a:cubicBezTo>
                    <a:pt x="647700" y="2170430"/>
                    <a:pt x="652780" y="2170430"/>
                    <a:pt x="656590" y="2171700"/>
                  </a:cubicBezTo>
                  <a:cubicBezTo>
                    <a:pt x="664210" y="2172970"/>
                    <a:pt x="670560" y="2175510"/>
                    <a:pt x="676910" y="2176780"/>
                  </a:cubicBezTo>
                  <a:cubicBezTo>
                    <a:pt x="680720" y="2178050"/>
                    <a:pt x="684530" y="2178050"/>
                    <a:pt x="687070" y="2180590"/>
                  </a:cubicBezTo>
                  <a:cubicBezTo>
                    <a:pt x="690880" y="2183130"/>
                    <a:pt x="694690" y="2184400"/>
                    <a:pt x="698500" y="2183130"/>
                  </a:cubicBezTo>
                  <a:cubicBezTo>
                    <a:pt x="702310" y="2183130"/>
                    <a:pt x="704850" y="2181860"/>
                    <a:pt x="708660" y="2183130"/>
                  </a:cubicBezTo>
                  <a:cubicBezTo>
                    <a:pt x="716280" y="2184400"/>
                    <a:pt x="722630" y="2188210"/>
                    <a:pt x="730250" y="2189480"/>
                  </a:cubicBezTo>
                  <a:cubicBezTo>
                    <a:pt x="732790" y="2190750"/>
                    <a:pt x="736600" y="2190750"/>
                    <a:pt x="740410" y="2189480"/>
                  </a:cubicBezTo>
                  <a:cubicBezTo>
                    <a:pt x="750570" y="2186940"/>
                    <a:pt x="760730" y="2186940"/>
                    <a:pt x="770890" y="2189480"/>
                  </a:cubicBezTo>
                  <a:cubicBezTo>
                    <a:pt x="777240" y="2190750"/>
                    <a:pt x="784860" y="2194560"/>
                    <a:pt x="791210" y="2192020"/>
                  </a:cubicBezTo>
                  <a:cubicBezTo>
                    <a:pt x="796290" y="2190750"/>
                    <a:pt x="800100" y="2190750"/>
                    <a:pt x="803910" y="2190750"/>
                  </a:cubicBezTo>
                  <a:cubicBezTo>
                    <a:pt x="806450" y="2190750"/>
                    <a:pt x="808990" y="2192020"/>
                    <a:pt x="810260" y="2190750"/>
                  </a:cubicBezTo>
                  <a:cubicBezTo>
                    <a:pt x="816610" y="2184400"/>
                    <a:pt x="824230" y="2186940"/>
                    <a:pt x="831850" y="2186940"/>
                  </a:cubicBezTo>
                  <a:cubicBezTo>
                    <a:pt x="836930" y="2188210"/>
                    <a:pt x="843280" y="2188210"/>
                    <a:pt x="848360" y="2185670"/>
                  </a:cubicBezTo>
                  <a:lnTo>
                    <a:pt x="850900" y="2185670"/>
                  </a:lnTo>
                  <a:cubicBezTo>
                    <a:pt x="858520" y="2185670"/>
                    <a:pt x="866140" y="2186940"/>
                    <a:pt x="873760" y="2186940"/>
                  </a:cubicBezTo>
                  <a:lnTo>
                    <a:pt x="876300" y="2186940"/>
                  </a:lnTo>
                  <a:cubicBezTo>
                    <a:pt x="881380" y="2185670"/>
                    <a:pt x="885190" y="2183130"/>
                    <a:pt x="890270" y="2181860"/>
                  </a:cubicBezTo>
                  <a:cubicBezTo>
                    <a:pt x="897890" y="2179320"/>
                    <a:pt x="905510" y="2178050"/>
                    <a:pt x="913130" y="2176780"/>
                  </a:cubicBezTo>
                  <a:cubicBezTo>
                    <a:pt x="919480" y="2175510"/>
                    <a:pt x="924560" y="2176780"/>
                    <a:pt x="930910" y="2175510"/>
                  </a:cubicBezTo>
                  <a:cubicBezTo>
                    <a:pt x="932180" y="2175510"/>
                    <a:pt x="933450" y="2175510"/>
                    <a:pt x="934720" y="2174240"/>
                  </a:cubicBezTo>
                  <a:cubicBezTo>
                    <a:pt x="938530" y="2171700"/>
                    <a:pt x="944880" y="2174240"/>
                    <a:pt x="946150" y="2169160"/>
                  </a:cubicBezTo>
                  <a:lnTo>
                    <a:pt x="947420" y="2169160"/>
                  </a:lnTo>
                  <a:cubicBezTo>
                    <a:pt x="949960" y="2169160"/>
                    <a:pt x="953770" y="2169160"/>
                    <a:pt x="956310" y="2166620"/>
                  </a:cubicBezTo>
                  <a:cubicBezTo>
                    <a:pt x="961390" y="2162810"/>
                    <a:pt x="965200" y="2164080"/>
                    <a:pt x="970280" y="2165350"/>
                  </a:cubicBezTo>
                  <a:cubicBezTo>
                    <a:pt x="976630" y="2166620"/>
                    <a:pt x="982980" y="2167890"/>
                    <a:pt x="988060" y="2166620"/>
                  </a:cubicBezTo>
                  <a:cubicBezTo>
                    <a:pt x="994410" y="2165350"/>
                    <a:pt x="1002030" y="2162810"/>
                    <a:pt x="1008380" y="2161540"/>
                  </a:cubicBezTo>
                  <a:cubicBezTo>
                    <a:pt x="1009650" y="2161540"/>
                    <a:pt x="1010920" y="2160270"/>
                    <a:pt x="1012190" y="2159000"/>
                  </a:cubicBezTo>
                  <a:cubicBezTo>
                    <a:pt x="1016000" y="2156460"/>
                    <a:pt x="1018540" y="2152650"/>
                    <a:pt x="1022350" y="2150110"/>
                  </a:cubicBezTo>
                  <a:cubicBezTo>
                    <a:pt x="1022350" y="2150110"/>
                    <a:pt x="1023620" y="2148840"/>
                    <a:pt x="1024890" y="2148840"/>
                  </a:cubicBezTo>
                  <a:cubicBezTo>
                    <a:pt x="1031240" y="2151380"/>
                    <a:pt x="1033780" y="2145030"/>
                    <a:pt x="1037590" y="2142490"/>
                  </a:cubicBezTo>
                  <a:cubicBezTo>
                    <a:pt x="1042670" y="2139950"/>
                    <a:pt x="1045210" y="2132330"/>
                    <a:pt x="1052830" y="2133600"/>
                  </a:cubicBezTo>
                  <a:lnTo>
                    <a:pt x="1054100" y="2133600"/>
                  </a:lnTo>
                  <a:cubicBezTo>
                    <a:pt x="1059180" y="2131060"/>
                    <a:pt x="1064260" y="2127250"/>
                    <a:pt x="1068070" y="2124710"/>
                  </a:cubicBezTo>
                  <a:cubicBezTo>
                    <a:pt x="1069340" y="2123440"/>
                    <a:pt x="1070610" y="2122170"/>
                    <a:pt x="1070610" y="2120900"/>
                  </a:cubicBezTo>
                  <a:cubicBezTo>
                    <a:pt x="1071880" y="2119630"/>
                    <a:pt x="1073150" y="2117090"/>
                    <a:pt x="1075690" y="2115820"/>
                  </a:cubicBezTo>
                  <a:cubicBezTo>
                    <a:pt x="1084580" y="2109470"/>
                    <a:pt x="1093470" y="2104390"/>
                    <a:pt x="1102360" y="2098040"/>
                  </a:cubicBezTo>
                  <a:cubicBezTo>
                    <a:pt x="1106170" y="2095500"/>
                    <a:pt x="1112520" y="2092960"/>
                    <a:pt x="1112520" y="2085340"/>
                  </a:cubicBezTo>
                  <a:cubicBezTo>
                    <a:pt x="1112520" y="2077720"/>
                    <a:pt x="1120140" y="2075180"/>
                    <a:pt x="1125220" y="2072640"/>
                  </a:cubicBezTo>
                  <a:cubicBezTo>
                    <a:pt x="1129030" y="2070100"/>
                    <a:pt x="1134110" y="2070100"/>
                    <a:pt x="1139190" y="2068830"/>
                  </a:cubicBezTo>
                  <a:cubicBezTo>
                    <a:pt x="1141730" y="2068830"/>
                    <a:pt x="1143000" y="2067560"/>
                    <a:pt x="1145540" y="2067560"/>
                  </a:cubicBezTo>
                  <a:cubicBezTo>
                    <a:pt x="1148080" y="2067560"/>
                    <a:pt x="1150620" y="2067560"/>
                    <a:pt x="1151890" y="2065020"/>
                  </a:cubicBezTo>
                  <a:cubicBezTo>
                    <a:pt x="1153160" y="2063750"/>
                    <a:pt x="1154430" y="2063750"/>
                    <a:pt x="1155700" y="2062480"/>
                  </a:cubicBezTo>
                  <a:cubicBezTo>
                    <a:pt x="1158240" y="2061210"/>
                    <a:pt x="1160780" y="2059940"/>
                    <a:pt x="1162050" y="2058670"/>
                  </a:cubicBezTo>
                  <a:lnTo>
                    <a:pt x="1169670" y="2058670"/>
                  </a:lnTo>
                  <a:cubicBezTo>
                    <a:pt x="1174750" y="2061210"/>
                    <a:pt x="1178560" y="2063750"/>
                    <a:pt x="1182370" y="2065020"/>
                  </a:cubicBezTo>
                  <a:cubicBezTo>
                    <a:pt x="1182370" y="2065020"/>
                    <a:pt x="1183640" y="2063750"/>
                    <a:pt x="1184910" y="2063750"/>
                  </a:cubicBezTo>
                  <a:cubicBezTo>
                    <a:pt x="1182370" y="2062480"/>
                    <a:pt x="1181100" y="2061210"/>
                    <a:pt x="1178560" y="2059940"/>
                  </a:cubicBezTo>
                  <a:cubicBezTo>
                    <a:pt x="1178560" y="2057400"/>
                    <a:pt x="1178560" y="2056130"/>
                    <a:pt x="1179830" y="2053590"/>
                  </a:cubicBezTo>
                  <a:cubicBezTo>
                    <a:pt x="1182370" y="2054860"/>
                    <a:pt x="1186180" y="2056130"/>
                    <a:pt x="1184910" y="2051050"/>
                  </a:cubicBezTo>
                  <a:lnTo>
                    <a:pt x="1186180" y="2049780"/>
                  </a:lnTo>
                  <a:cubicBezTo>
                    <a:pt x="1188720" y="2047240"/>
                    <a:pt x="1191260" y="2044700"/>
                    <a:pt x="1195070" y="2045970"/>
                  </a:cubicBezTo>
                  <a:cubicBezTo>
                    <a:pt x="1195070" y="2045970"/>
                    <a:pt x="1196340" y="2044700"/>
                    <a:pt x="1197610" y="2044700"/>
                  </a:cubicBezTo>
                  <a:lnTo>
                    <a:pt x="1205230" y="2048510"/>
                  </a:lnTo>
                  <a:cubicBezTo>
                    <a:pt x="1205230" y="2047240"/>
                    <a:pt x="1205230" y="2045970"/>
                    <a:pt x="1203960" y="2045970"/>
                  </a:cubicBezTo>
                  <a:lnTo>
                    <a:pt x="1205230" y="2045970"/>
                  </a:lnTo>
                  <a:cubicBezTo>
                    <a:pt x="1206500" y="2047240"/>
                    <a:pt x="1207770" y="2047240"/>
                    <a:pt x="1210310" y="2048510"/>
                  </a:cubicBezTo>
                  <a:cubicBezTo>
                    <a:pt x="1210310" y="2045970"/>
                    <a:pt x="1216660" y="2042160"/>
                    <a:pt x="1217930" y="2043430"/>
                  </a:cubicBezTo>
                  <a:lnTo>
                    <a:pt x="1219200" y="2043430"/>
                  </a:lnTo>
                  <a:cubicBezTo>
                    <a:pt x="1220470" y="2047240"/>
                    <a:pt x="1223010" y="2049780"/>
                    <a:pt x="1224280" y="2053590"/>
                  </a:cubicBezTo>
                  <a:cubicBezTo>
                    <a:pt x="1226820" y="2052320"/>
                    <a:pt x="1229360" y="2049780"/>
                    <a:pt x="1231900" y="2048510"/>
                  </a:cubicBezTo>
                  <a:cubicBezTo>
                    <a:pt x="1233170" y="2051050"/>
                    <a:pt x="1233170" y="2053590"/>
                    <a:pt x="1234440" y="2057400"/>
                  </a:cubicBezTo>
                  <a:cubicBezTo>
                    <a:pt x="1236980" y="2054860"/>
                    <a:pt x="1238250" y="2053590"/>
                    <a:pt x="1238250" y="2052320"/>
                  </a:cubicBezTo>
                  <a:cubicBezTo>
                    <a:pt x="1242060" y="2053590"/>
                    <a:pt x="1245870" y="2053590"/>
                    <a:pt x="1248410" y="2054860"/>
                  </a:cubicBezTo>
                  <a:cubicBezTo>
                    <a:pt x="1252220" y="2057400"/>
                    <a:pt x="1256030" y="2057400"/>
                    <a:pt x="1259840" y="2056130"/>
                  </a:cubicBezTo>
                  <a:cubicBezTo>
                    <a:pt x="1262380" y="2054860"/>
                    <a:pt x="1263650" y="2053590"/>
                    <a:pt x="1266190" y="2052320"/>
                  </a:cubicBezTo>
                  <a:cubicBezTo>
                    <a:pt x="1267460" y="2054860"/>
                    <a:pt x="1268730" y="2056130"/>
                    <a:pt x="1271270" y="2057400"/>
                  </a:cubicBezTo>
                  <a:cubicBezTo>
                    <a:pt x="1270000" y="2057400"/>
                    <a:pt x="1268730" y="2058670"/>
                    <a:pt x="1267460" y="2058670"/>
                  </a:cubicBezTo>
                  <a:cubicBezTo>
                    <a:pt x="1264920" y="2059940"/>
                    <a:pt x="1263650" y="2061210"/>
                    <a:pt x="1262380" y="2063750"/>
                  </a:cubicBezTo>
                  <a:cubicBezTo>
                    <a:pt x="1261110" y="2066290"/>
                    <a:pt x="1261110" y="2068830"/>
                    <a:pt x="1258570" y="2070100"/>
                  </a:cubicBezTo>
                  <a:cubicBezTo>
                    <a:pt x="1256030" y="2071370"/>
                    <a:pt x="1256030" y="2068830"/>
                    <a:pt x="1253490" y="2068830"/>
                  </a:cubicBezTo>
                  <a:cubicBezTo>
                    <a:pt x="1256030" y="2067560"/>
                    <a:pt x="1257300" y="2067560"/>
                    <a:pt x="1258570" y="2067560"/>
                  </a:cubicBezTo>
                  <a:lnTo>
                    <a:pt x="1258570" y="2065020"/>
                  </a:lnTo>
                  <a:cubicBezTo>
                    <a:pt x="1250950" y="2067560"/>
                    <a:pt x="1243330" y="2063750"/>
                    <a:pt x="1234440" y="2065020"/>
                  </a:cubicBezTo>
                  <a:cubicBezTo>
                    <a:pt x="1239520" y="2067560"/>
                    <a:pt x="1244600" y="2068830"/>
                    <a:pt x="1249680" y="2070100"/>
                  </a:cubicBezTo>
                  <a:lnTo>
                    <a:pt x="1247140" y="2072640"/>
                  </a:lnTo>
                  <a:cubicBezTo>
                    <a:pt x="1249680" y="2073910"/>
                    <a:pt x="1252220" y="2073910"/>
                    <a:pt x="1254760" y="2073910"/>
                  </a:cubicBezTo>
                  <a:lnTo>
                    <a:pt x="1254760" y="2075180"/>
                  </a:lnTo>
                  <a:cubicBezTo>
                    <a:pt x="1252220" y="2075180"/>
                    <a:pt x="1250950" y="2076450"/>
                    <a:pt x="1248410" y="2076450"/>
                  </a:cubicBezTo>
                  <a:lnTo>
                    <a:pt x="1248410" y="2077720"/>
                  </a:lnTo>
                  <a:lnTo>
                    <a:pt x="1259840" y="2077720"/>
                  </a:lnTo>
                  <a:cubicBezTo>
                    <a:pt x="1262380" y="2071370"/>
                    <a:pt x="1270000" y="2073910"/>
                    <a:pt x="1273810" y="2070100"/>
                  </a:cubicBezTo>
                  <a:lnTo>
                    <a:pt x="1276350" y="2070100"/>
                  </a:lnTo>
                  <a:lnTo>
                    <a:pt x="1272540" y="2073910"/>
                  </a:lnTo>
                  <a:cubicBezTo>
                    <a:pt x="1273810" y="2075180"/>
                    <a:pt x="1275080" y="2075180"/>
                    <a:pt x="1276350" y="2076450"/>
                  </a:cubicBezTo>
                  <a:cubicBezTo>
                    <a:pt x="1277620" y="2077720"/>
                    <a:pt x="1278890" y="2077720"/>
                    <a:pt x="1280160" y="2078990"/>
                  </a:cubicBezTo>
                  <a:cubicBezTo>
                    <a:pt x="1282700" y="2077720"/>
                    <a:pt x="1283970" y="2077720"/>
                    <a:pt x="1286510" y="2076450"/>
                  </a:cubicBezTo>
                  <a:cubicBezTo>
                    <a:pt x="1285240" y="2078990"/>
                    <a:pt x="1285240" y="2080260"/>
                    <a:pt x="1285240" y="2081530"/>
                  </a:cubicBezTo>
                  <a:lnTo>
                    <a:pt x="1291590" y="2081530"/>
                  </a:lnTo>
                  <a:lnTo>
                    <a:pt x="1291590" y="2077720"/>
                  </a:lnTo>
                  <a:cubicBezTo>
                    <a:pt x="1291590" y="2073910"/>
                    <a:pt x="1294130" y="2073910"/>
                    <a:pt x="1296670" y="2075180"/>
                  </a:cubicBezTo>
                  <a:cubicBezTo>
                    <a:pt x="1300480" y="2077720"/>
                    <a:pt x="1303020" y="2076450"/>
                    <a:pt x="1306830" y="2075180"/>
                  </a:cubicBezTo>
                  <a:cubicBezTo>
                    <a:pt x="1310640" y="2075180"/>
                    <a:pt x="1313180" y="2072640"/>
                    <a:pt x="1314450" y="2068830"/>
                  </a:cubicBezTo>
                  <a:lnTo>
                    <a:pt x="1309370" y="2068830"/>
                  </a:lnTo>
                  <a:cubicBezTo>
                    <a:pt x="1309370" y="2067560"/>
                    <a:pt x="1310640" y="2066290"/>
                    <a:pt x="1310640" y="2065020"/>
                  </a:cubicBezTo>
                  <a:lnTo>
                    <a:pt x="1310640" y="2059940"/>
                  </a:lnTo>
                  <a:lnTo>
                    <a:pt x="1311910" y="2059940"/>
                  </a:lnTo>
                  <a:cubicBezTo>
                    <a:pt x="1311910" y="2062480"/>
                    <a:pt x="1313180" y="2063750"/>
                    <a:pt x="1313180" y="2066290"/>
                  </a:cubicBezTo>
                  <a:cubicBezTo>
                    <a:pt x="1315720" y="2065020"/>
                    <a:pt x="1319530" y="2065020"/>
                    <a:pt x="1323340" y="2063750"/>
                  </a:cubicBezTo>
                  <a:lnTo>
                    <a:pt x="1323340" y="2067560"/>
                  </a:lnTo>
                  <a:cubicBezTo>
                    <a:pt x="1327150" y="2068830"/>
                    <a:pt x="1330960" y="2071370"/>
                    <a:pt x="1333500" y="2076450"/>
                  </a:cubicBezTo>
                  <a:cubicBezTo>
                    <a:pt x="1333500" y="2076450"/>
                    <a:pt x="1334770" y="2077720"/>
                    <a:pt x="1334770" y="2076450"/>
                  </a:cubicBezTo>
                  <a:lnTo>
                    <a:pt x="1346200" y="2072640"/>
                  </a:lnTo>
                  <a:cubicBezTo>
                    <a:pt x="1351280" y="2071370"/>
                    <a:pt x="1355090" y="2070100"/>
                    <a:pt x="1360170" y="2068830"/>
                  </a:cubicBezTo>
                  <a:cubicBezTo>
                    <a:pt x="1362710" y="2068830"/>
                    <a:pt x="1363980" y="2071370"/>
                    <a:pt x="1367790" y="2073910"/>
                  </a:cubicBezTo>
                  <a:cubicBezTo>
                    <a:pt x="1371600" y="2073910"/>
                    <a:pt x="1384300" y="2076450"/>
                    <a:pt x="1389380" y="2080260"/>
                  </a:cubicBezTo>
                  <a:cubicBezTo>
                    <a:pt x="1390650" y="2081530"/>
                    <a:pt x="1393190" y="2080260"/>
                    <a:pt x="1394460" y="2080260"/>
                  </a:cubicBezTo>
                  <a:cubicBezTo>
                    <a:pt x="1398270" y="2078990"/>
                    <a:pt x="1402080" y="2078990"/>
                    <a:pt x="1405890" y="2077720"/>
                  </a:cubicBezTo>
                  <a:lnTo>
                    <a:pt x="1407160" y="2078990"/>
                  </a:lnTo>
                  <a:cubicBezTo>
                    <a:pt x="1408430" y="2081530"/>
                    <a:pt x="1408430" y="2084070"/>
                    <a:pt x="1408430" y="2086610"/>
                  </a:cubicBezTo>
                  <a:cubicBezTo>
                    <a:pt x="1412240" y="2090420"/>
                    <a:pt x="1416050" y="2094230"/>
                    <a:pt x="1421130" y="2087880"/>
                  </a:cubicBezTo>
                  <a:cubicBezTo>
                    <a:pt x="1421130" y="2089150"/>
                    <a:pt x="1419860" y="2090420"/>
                    <a:pt x="1419860" y="2091690"/>
                  </a:cubicBezTo>
                  <a:cubicBezTo>
                    <a:pt x="1421130" y="2091690"/>
                    <a:pt x="1421130" y="2092960"/>
                    <a:pt x="1422400" y="2092960"/>
                  </a:cubicBezTo>
                  <a:cubicBezTo>
                    <a:pt x="1424940" y="2094230"/>
                    <a:pt x="1432560" y="2095500"/>
                    <a:pt x="1433830" y="2092960"/>
                  </a:cubicBezTo>
                  <a:cubicBezTo>
                    <a:pt x="1435100" y="2089150"/>
                    <a:pt x="1437640" y="2090420"/>
                    <a:pt x="1438910" y="2090420"/>
                  </a:cubicBezTo>
                  <a:cubicBezTo>
                    <a:pt x="1440180" y="2091690"/>
                    <a:pt x="1440180" y="2094230"/>
                    <a:pt x="1441450" y="2096770"/>
                  </a:cubicBezTo>
                  <a:lnTo>
                    <a:pt x="1441450" y="2087880"/>
                  </a:lnTo>
                  <a:cubicBezTo>
                    <a:pt x="1443990" y="2090420"/>
                    <a:pt x="1445260" y="2091690"/>
                    <a:pt x="1446530" y="2094230"/>
                  </a:cubicBezTo>
                  <a:cubicBezTo>
                    <a:pt x="1447800" y="2095500"/>
                    <a:pt x="1447800" y="2096770"/>
                    <a:pt x="1447800" y="2098040"/>
                  </a:cubicBezTo>
                  <a:cubicBezTo>
                    <a:pt x="1446530" y="2098040"/>
                    <a:pt x="1445260" y="2098040"/>
                    <a:pt x="1443990" y="2099310"/>
                  </a:cubicBezTo>
                  <a:lnTo>
                    <a:pt x="1440180" y="2099310"/>
                  </a:lnTo>
                  <a:cubicBezTo>
                    <a:pt x="1443990" y="2101850"/>
                    <a:pt x="1442720" y="2108200"/>
                    <a:pt x="1447800" y="2105660"/>
                  </a:cubicBezTo>
                  <a:cubicBezTo>
                    <a:pt x="1449070" y="2104390"/>
                    <a:pt x="1450340" y="2101850"/>
                    <a:pt x="1451610" y="2100580"/>
                  </a:cubicBezTo>
                  <a:cubicBezTo>
                    <a:pt x="1451610" y="2101850"/>
                    <a:pt x="1452880" y="2104390"/>
                    <a:pt x="1452880" y="2105660"/>
                  </a:cubicBezTo>
                  <a:cubicBezTo>
                    <a:pt x="1454150" y="2105660"/>
                    <a:pt x="1455420" y="2105660"/>
                    <a:pt x="1456690" y="2106930"/>
                  </a:cubicBezTo>
                  <a:cubicBezTo>
                    <a:pt x="1459230" y="2110740"/>
                    <a:pt x="1463040" y="2109470"/>
                    <a:pt x="1466850" y="2110740"/>
                  </a:cubicBezTo>
                  <a:cubicBezTo>
                    <a:pt x="1469390" y="2110740"/>
                    <a:pt x="1470660" y="2113280"/>
                    <a:pt x="1471930" y="2114550"/>
                  </a:cubicBezTo>
                  <a:cubicBezTo>
                    <a:pt x="1473200" y="2117090"/>
                    <a:pt x="1474470" y="2119630"/>
                    <a:pt x="1478280" y="2119630"/>
                  </a:cubicBezTo>
                  <a:cubicBezTo>
                    <a:pt x="1480820" y="2119630"/>
                    <a:pt x="1483360" y="2122170"/>
                    <a:pt x="1485900" y="2124710"/>
                  </a:cubicBezTo>
                  <a:cubicBezTo>
                    <a:pt x="1489710" y="2127250"/>
                    <a:pt x="1493520" y="2132330"/>
                    <a:pt x="1497330" y="2134870"/>
                  </a:cubicBezTo>
                  <a:cubicBezTo>
                    <a:pt x="1503680" y="2138680"/>
                    <a:pt x="1510030" y="2143760"/>
                    <a:pt x="1517650" y="2142490"/>
                  </a:cubicBezTo>
                  <a:cubicBezTo>
                    <a:pt x="1521460" y="2142490"/>
                    <a:pt x="1525270" y="2145030"/>
                    <a:pt x="1529080" y="2145030"/>
                  </a:cubicBezTo>
                  <a:cubicBezTo>
                    <a:pt x="1532890" y="2145030"/>
                    <a:pt x="1537970" y="2145030"/>
                    <a:pt x="1543050" y="2143760"/>
                  </a:cubicBezTo>
                  <a:cubicBezTo>
                    <a:pt x="1543050" y="2147570"/>
                    <a:pt x="1543050" y="2148840"/>
                    <a:pt x="1546860" y="2148840"/>
                  </a:cubicBezTo>
                  <a:cubicBezTo>
                    <a:pt x="1549400" y="2148840"/>
                    <a:pt x="1551940" y="2148840"/>
                    <a:pt x="1554480" y="2150110"/>
                  </a:cubicBezTo>
                  <a:cubicBezTo>
                    <a:pt x="1562100" y="2150110"/>
                    <a:pt x="1568450" y="2153920"/>
                    <a:pt x="1576070" y="2152650"/>
                  </a:cubicBezTo>
                  <a:cubicBezTo>
                    <a:pt x="1578610" y="2152650"/>
                    <a:pt x="1581150" y="2153920"/>
                    <a:pt x="1583690" y="2155190"/>
                  </a:cubicBezTo>
                  <a:cubicBezTo>
                    <a:pt x="1591310" y="2157730"/>
                    <a:pt x="1596390" y="2164080"/>
                    <a:pt x="1605280" y="2162810"/>
                  </a:cubicBezTo>
                  <a:cubicBezTo>
                    <a:pt x="1606550" y="2162810"/>
                    <a:pt x="1609090" y="2162810"/>
                    <a:pt x="1610360" y="2164080"/>
                  </a:cubicBezTo>
                  <a:cubicBezTo>
                    <a:pt x="1612900" y="2166620"/>
                    <a:pt x="1614170" y="2165350"/>
                    <a:pt x="1615440" y="2164080"/>
                  </a:cubicBezTo>
                  <a:cubicBezTo>
                    <a:pt x="1617980" y="2162810"/>
                    <a:pt x="1620520" y="2161540"/>
                    <a:pt x="1621790" y="2162810"/>
                  </a:cubicBezTo>
                  <a:cubicBezTo>
                    <a:pt x="1626870" y="2164080"/>
                    <a:pt x="1633220" y="2165350"/>
                    <a:pt x="1638300" y="2166620"/>
                  </a:cubicBezTo>
                  <a:lnTo>
                    <a:pt x="1643380" y="2166620"/>
                  </a:lnTo>
                  <a:cubicBezTo>
                    <a:pt x="1647190" y="2165350"/>
                    <a:pt x="1652270" y="2164080"/>
                    <a:pt x="1656080" y="2164080"/>
                  </a:cubicBezTo>
                  <a:cubicBezTo>
                    <a:pt x="1662430" y="2162810"/>
                    <a:pt x="1668780" y="2162810"/>
                    <a:pt x="1675130" y="2162810"/>
                  </a:cubicBezTo>
                  <a:lnTo>
                    <a:pt x="1677670" y="2162810"/>
                  </a:lnTo>
                  <a:cubicBezTo>
                    <a:pt x="1686560" y="2160270"/>
                    <a:pt x="1696720" y="2157730"/>
                    <a:pt x="1705610" y="2155190"/>
                  </a:cubicBezTo>
                  <a:cubicBezTo>
                    <a:pt x="1711960" y="2153920"/>
                    <a:pt x="1718310" y="2152650"/>
                    <a:pt x="1725930" y="2151380"/>
                  </a:cubicBezTo>
                  <a:cubicBezTo>
                    <a:pt x="1733550" y="2150110"/>
                    <a:pt x="1739900" y="2147570"/>
                    <a:pt x="1747520" y="2146300"/>
                  </a:cubicBezTo>
                  <a:cubicBezTo>
                    <a:pt x="1750060" y="2146300"/>
                    <a:pt x="1752600" y="2146300"/>
                    <a:pt x="1756410" y="2145030"/>
                  </a:cubicBezTo>
                  <a:cubicBezTo>
                    <a:pt x="1766570" y="2143760"/>
                    <a:pt x="1776730" y="2139950"/>
                    <a:pt x="1786890" y="2145030"/>
                  </a:cubicBezTo>
                  <a:lnTo>
                    <a:pt x="1802130" y="2148840"/>
                  </a:lnTo>
                  <a:cubicBezTo>
                    <a:pt x="1808480" y="2150110"/>
                    <a:pt x="1813560" y="2153920"/>
                    <a:pt x="1819910" y="2153920"/>
                  </a:cubicBezTo>
                  <a:cubicBezTo>
                    <a:pt x="1821180" y="2153920"/>
                    <a:pt x="1823720" y="2155190"/>
                    <a:pt x="1824990" y="2155190"/>
                  </a:cubicBezTo>
                  <a:cubicBezTo>
                    <a:pt x="1832610" y="2157730"/>
                    <a:pt x="1838960" y="2164080"/>
                    <a:pt x="1847850" y="2161540"/>
                  </a:cubicBezTo>
                  <a:cubicBezTo>
                    <a:pt x="1851660" y="2160270"/>
                    <a:pt x="1858010" y="2162810"/>
                    <a:pt x="1861820" y="2164080"/>
                  </a:cubicBezTo>
                  <a:cubicBezTo>
                    <a:pt x="1865630" y="2165350"/>
                    <a:pt x="1869440" y="2165350"/>
                    <a:pt x="1873250" y="2166620"/>
                  </a:cubicBezTo>
                  <a:lnTo>
                    <a:pt x="1873250" y="2169160"/>
                  </a:lnTo>
                  <a:cubicBezTo>
                    <a:pt x="1880870" y="2169160"/>
                    <a:pt x="1888490" y="2170430"/>
                    <a:pt x="1896110" y="2166620"/>
                  </a:cubicBezTo>
                  <a:cubicBezTo>
                    <a:pt x="1898650" y="2165350"/>
                    <a:pt x="1899920" y="2164080"/>
                    <a:pt x="1902460" y="2164080"/>
                  </a:cubicBezTo>
                  <a:cubicBezTo>
                    <a:pt x="1907540" y="2162810"/>
                    <a:pt x="1913890" y="2162810"/>
                    <a:pt x="1918970" y="2165350"/>
                  </a:cubicBezTo>
                  <a:cubicBezTo>
                    <a:pt x="1922780" y="2166620"/>
                    <a:pt x="1929130" y="2165350"/>
                    <a:pt x="1932940" y="2162810"/>
                  </a:cubicBezTo>
                  <a:cubicBezTo>
                    <a:pt x="1938020" y="2160270"/>
                    <a:pt x="1944370" y="2161540"/>
                    <a:pt x="1949450" y="2161540"/>
                  </a:cubicBezTo>
                  <a:cubicBezTo>
                    <a:pt x="1954530" y="2161540"/>
                    <a:pt x="1958340" y="2162810"/>
                    <a:pt x="1963420" y="2161540"/>
                  </a:cubicBezTo>
                  <a:cubicBezTo>
                    <a:pt x="1974850" y="2160270"/>
                    <a:pt x="1985010" y="2156460"/>
                    <a:pt x="1997710" y="2157730"/>
                  </a:cubicBezTo>
                  <a:cubicBezTo>
                    <a:pt x="2002790" y="2157730"/>
                    <a:pt x="2007870" y="2159000"/>
                    <a:pt x="2012950" y="2157730"/>
                  </a:cubicBezTo>
                  <a:cubicBezTo>
                    <a:pt x="2023110" y="2156460"/>
                    <a:pt x="2030730" y="2160270"/>
                    <a:pt x="2038350" y="2165350"/>
                  </a:cubicBezTo>
                  <a:cubicBezTo>
                    <a:pt x="2044700" y="2170430"/>
                    <a:pt x="2052320" y="2174240"/>
                    <a:pt x="2059940" y="2178050"/>
                  </a:cubicBezTo>
                  <a:cubicBezTo>
                    <a:pt x="2065020" y="2180590"/>
                    <a:pt x="2072640" y="2175510"/>
                    <a:pt x="2072640" y="2169160"/>
                  </a:cubicBezTo>
                  <a:lnTo>
                    <a:pt x="2072640" y="2157730"/>
                  </a:lnTo>
                  <a:cubicBezTo>
                    <a:pt x="2072640" y="2124710"/>
                    <a:pt x="2072640" y="2092960"/>
                    <a:pt x="2073910" y="2059940"/>
                  </a:cubicBezTo>
                  <a:cubicBezTo>
                    <a:pt x="2073910" y="2037080"/>
                    <a:pt x="2075180" y="2014220"/>
                    <a:pt x="2075180" y="1990090"/>
                  </a:cubicBezTo>
                  <a:cubicBezTo>
                    <a:pt x="2075180" y="1964690"/>
                    <a:pt x="2073910" y="447040"/>
                    <a:pt x="2073910" y="421640"/>
                  </a:cubicBezTo>
                  <a:cubicBezTo>
                    <a:pt x="2081530" y="410210"/>
                    <a:pt x="2078990" y="401320"/>
                    <a:pt x="2085340" y="394970"/>
                  </a:cubicBezTo>
                  <a:close/>
                  <a:moveTo>
                    <a:pt x="1263650" y="2052320"/>
                  </a:moveTo>
                  <a:cubicBezTo>
                    <a:pt x="1266190" y="2045970"/>
                    <a:pt x="1271270" y="2047240"/>
                    <a:pt x="1275080" y="2048510"/>
                  </a:cubicBezTo>
                  <a:cubicBezTo>
                    <a:pt x="1272540" y="2053590"/>
                    <a:pt x="1267460" y="2051050"/>
                    <a:pt x="1263650" y="2052320"/>
                  </a:cubicBezTo>
                  <a:close/>
                  <a:moveTo>
                    <a:pt x="1275080" y="2058670"/>
                  </a:moveTo>
                  <a:cubicBezTo>
                    <a:pt x="1276350" y="2056130"/>
                    <a:pt x="1276350" y="2052320"/>
                    <a:pt x="1280160" y="2052320"/>
                  </a:cubicBezTo>
                  <a:cubicBezTo>
                    <a:pt x="1281430" y="2052320"/>
                    <a:pt x="1283970" y="2053590"/>
                    <a:pt x="1285240" y="2053590"/>
                  </a:cubicBezTo>
                  <a:cubicBezTo>
                    <a:pt x="1283970" y="2056130"/>
                    <a:pt x="1282700" y="2057400"/>
                    <a:pt x="1281430" y="2059940"/>
                  </a:cubicBezTo>
                  <a:cubicBezTo>
                    <a:pt x="1280160" y="2059940"/>
                    <a:pt x="1277620" y="2059940"/>
                    <a:pt x="1275080" y="2058670"/>
                  </a:cubicBezTo>
                  <a:close/>
                  <a:moveTo>
                    <a:pt x="1280160" y="2071370"/>
                  </a:moveTo>
                  <a:cubicBezTo>
                    <a:pt x="1282700" y="2070100"/>
                    <a:pt x="1283970" y="2067560"/>
                    <a:pt x="1286510" y="2066290"/>
                  </a:cubicBezTo>
                  <a:cubicBezTo>
                    <a:pt x="1287780" y="2066290"/>
                    <a:pt x="1289050" y="2067560"/>
                    <a:pt x="1290320" y="2067560"/>
                  </a:cubicBezTo>
                  <a:cubicBezTo>
                    <a:pt x="1290320" y="2072640"/>
                    <a:pt x="1285240" y="2073910"/>
                    <a:pt x="1280160" y="2071370"/>
                  </a:cubicBezTo>
                  <a:close/>
                  <a:moveTo>
                    <a:pt x="1285240" y="2030730"/>
                  </a:moveTo>
                  <a:cubicBezTo>
                    <a:pt x="1286510" y="2032000"/>
                    <a:pt x="1286510" y="2033270"/>
                    <a:pt x="1289050" y="2034540"/>
                  </a:cubicBezTo>
                  <a:lnTo>
                    <a:pt x="1277620" y="2034540"/>
                  </a:lnTo>
                  <a:cubicBezTo>
                    <a:pt x="1277620" y="2033270"/>
                    <a:pt x="1277620" y="2032000"/>
                    <a:pt x="1278890" y="2030730"/>
                  </a:cubicBezTo>
                  <a:cubicBezTo>
                    <a:pt x="1283970" y="2030730"/>
                    <a:pt x="1285240" y="2030730"/>
                    <a:pt x="1285240" y="2025650"/>
                  </a:cubicBezTo>
                  <a:cubicBezTo>
                    <a:pt x="1289050" y="2026920"/>
                    <a:pt x="1294130" y="2023110"/>
                    <a:pt x="1295400" y="2029460"/>
                  </a:cubicBezTo>
                  <a:cubicBezTo>
                    <a:pt x="1291590" y="2030730"/>
                    <a:pt x="1289050" y="2030730"/>
                    <a:pt x="1285240" y="2030730"/>
                  </a:cubicBezTo>
                  <a:close/>
                </a:path>
              </a:pathLst>
            </a:custGeom>
            <a:solidFill>
              <a:srgbClr val="FF5400"/>
            </a:solidFill>
            <a:ln w="12700">
              <a:solidFill>
                <a:srgbClr val="000000"/>
              </a:solidFill>
            </a:ln>
          </p:spPr>
        </p:sp>
      </p:grpSp>
      <p:grpSp>
        <p:nvGrpSpPr>
          <p:cNvPr name="Group 31" id="31"/>
          <p:cNvGrpSpPr/>
          <p:nvPr/>
        </p:nvGrpSpPr>
        <p:grpSpPr>
          <a:xfrm rot="0">
            <a:off x="6234827" y="1609602"/>
            <a:ext cx="3099003" cy="3269486"/>
            <a:chOff x="0" y="0"/>
            <a:chExt cx="2077720" cy="2192020"/>
          </a:xfrm>
        </p:grpSpPr>
        <p:sp>
          <p:nvSpPr>
            <p:cNvPr name="Freeform 32" id="32"/>
            <p:cNvSpPr/>
            <p:nvPr/>
          </p:nvSpPr>
          <p:spPr>
            <a:xfrm flipH="false" flipV="false" rot="0">
              <a:off x="-7620" y="-2540"/>
              <a:ext cx="2085340" cy="2194560"/>
            </a:xfrm>
            <a:custGeom>
              <a:avLst/>
              <a:gdLst/>
              <a:ahLst/>
              <a:cxnLst/>
              <a:rect r="r" b="b" t="t" l="l"/>
              <a:pathLst>
                <a:path h="2194560" w="2085340">
                  <a:moveTo>
                    <a:pt x="2085340" y="394970"/>
                  </a:moveTo>
                  <a:cubicBezTo>
                    <a:pt x="2084070" y="394970"/>
                    <a:pt x="2082800" y="394970"/>
                    <a:pt x="2081530" y="393700"/>
                  </a:cubicBezTo>
                  <a:cubicBezTo>
                    <a:pt x="2075180" y="392430"/>
                    <a:pt x="2067560" y="393700"/>
                    <a:pt x="2063750" y="387350"/>
                  </a:cubicBezTo>
                  <a:cubicBezTo>
                    <a:pt x="2062480" y="384810"/>
                    <a:pt x="2058670" y="382270"/>
                    <a:pt x="2056130" y="381000"/>
                  </a:cubicBezTo>
                  <a:cubicBezTo>
                    <a:pt x="2051050" y="375920"/>
                    <a:pt x="2044700" y="370840"/>
                    <a:pt x="2038350" y="365760"/>
                  </a:cubicBezTo>
                  <a:lnTo>
                    <a:pt x="2026920" y="354330"/>
                  </a:lnTo>
                  <a:cubicBezTo>
                    <a:pt x="2025650" y="353060"/>
                    <a:pt x="2025650" y="351790"/>
                    <a:pt x="2025650" y="350520"/>
                  </a:cubicBezTo>
                  <a:cubicBezTo>
                    <a:pt x="2023110" y="347980"/>
                    <a:pt x="2019300" y="345440"/>
                    <a:pt x="2015490" y="345440"/>
                  </a:cubicBezTo>
                  <a:cubicBezTo>
                    <a:pt x="2009140" y="344170"/>
                    <a:pt x="2002790" y="344170"/>
                    <a:pt x="1996440" y="342900"/>
                  </a:cubicBezTo>
                  <a:lnTo>
                    <a:pt x="1991360" y="342900"/>
                  </a:lnTo>
                  <a:cubicBezTo>
                    <a:pt x="1985010" y="340360"/>
                    <a:pt x="1979930" y="339090"/>
                    <a:pt x="1973580" y="340360"/>
                  </a:cubicBezTo>
                  <a:cubicBezTo>
                    <a:pt x="1971040" y="340360"/>
                    <a:pt x="1968500" y="340360"/>
                    <a:pt x="1967230" y="337820"/>
                  </a:cubicBezTo>
                  <a:cubicBezTo>
                    <a:pt x="1965960" y="335280"/>
                    <a:pt x="1963420" y="334010"/>
                    <a:pt x="1962150" y="332740"/>
                  </a:cubicBezTo>
                  <a:cubicBezTo>
                    <a:pt x="1959610" y="330200"/>
                    <a:pt x="1955800" y="328930"/>
                    <a:pt x="1953260" y="327660"/>
                  </a:cubicBezTo>
                  <a:cubicBezTo>
                    <a:pt x="1948180" y="323850"/>
                    <a:pt x="1944370" y="320040"/>
                    <a:pt x="1938020" y="320040"/>
                  </a:cubicBezTo>
                  <a:cubicBezTo>
                    <a:pt x="1932940" y="320040"/>
                    <a:pt x="1927860" y="318770"/>
                    <a:pt x="1922780" y="317500"/>
                  </a:cubicBezTo>
                  <a:cubicBezTo>
                    <a:pt x="1921510" y="317500"/>
                    <a:pt x="1921510" y="317500"/>
                    <a:pt x="1921510" y="316230"/>
                  </a:cubicBezTo>
                  <a:cubicBezTo>
                    <a:pt x="1917700" y="311150"/>
                    <a:pt x="1911350" y="309880"/>
                    <a:pt x="1905000" y="309880"/>
                  </a:cubicBezTo>
                  <a:cubicBezTo>
                    <a:pt x="1902460" y="309880"/>
                    <a:pt x="1899920" y="308610"/>
                    <a:pt x="1899920" y="307340"/>
                  </a:cubicBezTo>
                  <a:cubicBezTo>
                    <a:pt x="1898650" y="303530"/>
                    <a:pt x="1896110" y="302260"/>
                    <a:pt x="1893570" y="302260"/>
                  </a:cubicBezTo>
                  <a:cubicBezTo>
                    <a:pt x="1889760" y="302260"/>
                    <a:pt x="1885950" y="300990"/>
                    <a:pt x="1883410" y="302260"/>
                  </a:cubicBezTo>
                  <a:cubicBezTo>
                    <a:pt x="1873250" y="306070"/>
                    <a:pt x="1865630" y="298450"/>
                    <a:pt x="1856740" y="297180"/>
                  </a:cubicBezTo>
                  <a:lnTo>
                    <a:pt x="1855470" y="295910"/>
                  </a:lnTo>
                  <a:cubicBezTo>
                    <a:pt x="1852930" y="289560"/>
                    <a:pt x="1846580" y="289560"/>
                    <a:pt x="1840230" y="288290"/>
                  </a:cubicBezTo>
                  <a:cubicBezTo>
                    <a:pt x="1840230" y="287020"/>
                    <a:pt x="1841500" y="287020"/>
                    <a:pt x="1841500" y="285750"/>
                  </a:cubicBezTo>
                  <a:cubicBezTo>
                    <a:pt x="1840230" y="285750"/>
                    <a:pt x="1838960" y="287020"/>
                    <a:pt x="1836420" y="287020"/>
                  </a:cubicBezTo>
                  <a:cubicBezTo>
                    <a:pt x="1835150" y="287020"/>
                    <a:pt x="1832610" y="288290"/>
                    <a:pt x="1831340" y="287020"/>
                  </a:cubicBezTo>
                  <a:cubicBezTo>
                    <a:pt x="1828800" y="283210"/>
                    <a:pt x="1824990" y="279400"/>
                    <a:pt x="1824990" y="275590"/>
                  </a:cubicBezTo>
                  <a:cubicBezTo>
                    <a:pt x="1824990" y="271780"/>
                    <a:pt x="1821180" y="271780"/>
                    <a:pt x="1819910" y="270510"/>
                  </a:cubicBezTo>
                  <a:lnTo>
                    <a:pt x="1817370" y="270510"/>
                  </a:lnTo>
                  <a:cubicBezTo>
                    <a:pt x="1812290" y="265430"/>
                    <a:pt x="1807210" y="264160"/>
                    <a:pt x="1800860" y="267970"/>
                  </a:cubicBezTo>
                  <a:cubicBezTo>
                    <a:pt x="1799590" y="264160"/>
                    <a:pt x="1802130" y="259080"/>
                    <a:pt x="1797050" y="257810"/>
                  </a:cubicBezTo>
                  <a:lnTo>
                    <a:pt x="1797050" y="256540"/>
                  </a:lnTo>
                  <a:cubicBezTo>
                    <a:pt x="1799590" y="250190"/>
                    <a:pt x="1795780" y="246380"/>
                    <a:pt x="1790700" y="243840"/>
                  </a:cubicBezTo>
                  <a:cubicBezTo>
                    <a:pt x="1786890" y="241300"/>
                    <a:pt x="1785620" y="238760"/>
                    <a:pt x="1785620" y="234950"/>
                  </a:cubicBezTo>
                  <a:lnTo>
                    <a:pt x="1785620" y="229870"/>
                  </a:lnTo>
                  <a:cubicBezTo>
                    <a:pt x="1780540" y="228600"/>
                    <a:pt x="1778000" y="223520"/>
                    <a:pt x="1775460" y="219710"/>
                  </a:cubicBezTo>
                  <a:cubicBezTo>
                    <a:pt x="1774190" y="214630"/>
                    <a:pt x="1771650" y="210820"/>
                    <a:pt x="1769110" y="207010"/>
                  </a:cubicBezTo>
                  <a:cubicBezTo>
                    <a:pt x="1766570" y="203200"/>
                    <a:pt x="1761490" y="200660"/>
                    <a:pt x="1761490" y="194310"/>
                  </a:cubicBezTo>
                  <a:cubicBezTo>
                    <a:pt x="1761490" y="190500"/>
                    <a:pt x="1760220" y="186690"/>
                    <a:pt x="1758950" y="182880"/>
                  </a:cubicBezTo>
                  <a:cubicBezTo>
                    <a:pt x="1756410" y="177800"/>
                    <a:pt x="1753870" y="173990"/>
                    <a:pt x="1750060" y="168910"/>
                  </a:cubicBezTo>
                  <a:cubicBezTo>
                    <a:pt x="1752600" y="165100"/>
                    <a:pt x="1755140" y="162560"/>
                    <a:pt x="1751330" y="158750"/>
                  </a:cubicBezTo>
                  <a:lnTo>
                    <a:pt x="1751330" y="156210"/>
                  </a:lnTo>
                  <a:cubicBezTo>
                    <a:pt x="1751330" y="154940"/>
                    <a:pt x="1750060" y="153670"/>
                    <a:pt x="1750060" y="152400"/>
                  </a:cubicBezTo>
                  <a:cubicBezTo>
                    <a:pt x="1748790" y="151130"/>
                    <a:pt x="1746250" y="149860"/>
                    <a:pt x="1744980" y="148590"/>
                  </a:cubicBezTo>
                  <a:cubicBezTo>
                    <a:pt x="1741170" y="144780"/>
                    <a:pt x="1738630" y="139700"/>
                    <a:pt x="1732280" y="142240"/>
                  </a:cubicBezTo>
                  <a:cubicBezTo>
                    <a:pt x="1729740" y="137160"/>
                    <a:pt x="1728470" y="132080"/>
                    <a:pt x="1727200" y="127000"/>
                  </a:cubicBezTo>
                  <a:cubicBezTo>
                    <a:pt x="1725930" y="123190"/>
                    <a:pt x="1724660" y="120650"/>
                    <a:pt x="1723390" y="116840"/>
                  </a:cubicBezTo>
                  <a:lnTo>
                    <a:pt x="1723390" y="115570"/>
                  </a:lnTo>
                  <a:cubicBezTo>
                    <a:pt x="1725930" y="110490"/>
                    <a:pt x="1722120" y="106680"/>
                    <a:pt x="1722120" y="102870"/>
                  </a:cubicBezTo>
                  <a:cubicBezTo>
                    <a:pt x="1722120" y="100330"/>
                    <a:pt x="1719580" y="97790"/>
                    <a:pt x="1718310" y="95250"/>
                  </a:cubicBezTo>
                  <a:cubicBezTo>
                    <a:pt x="1717040" y="91440"/>
                    <a:pt x="1713230" y="88900"/>
                    <a:pt x="1713230" y="85090"/>
                  </a:cubicBezTo>
                  <a:lnTo>
                    <a:pt x="1713230" y="64770"/>
                  </a:lnTo>
                  <a:cubicBezTo>
                    <a:pt x="1711960" y="57150"/>
                    <a:pt x="1709420" y="53340"/>
                    <a:pt x="1700530" y="52070"/>
                  </a:cubicBezTo>
                  <a:cubicBezTo>
                    <a:pt x="1699260" y="52070"/>
                    <a:pt x="1697990" y="52070"/>
                    <a:pt x="1697990" y="50800"/>
                  </a:cubicBezTo>
                  <a:cubicBezTo>
                    <a:pt x="1695450" y="46990"/>
                    <a:pt x="1691640" y="45720"/>
                    <a:pt x="1686560" y="44450"/>
                  </a:cubicBezTo>
                  <a:cubicBezTo>
                    <a:pt x="1682750" y="44450"/>
                    <a:pt x="1680210" y="44450"/>
                    <a:pt x="1677670" y="45720"/>
                  </a:cubicBezTo>
                  <a:cubicBezTo>
                    <a:pt x="1671320" y="49530"/>
                    <a:pt x="1664970" y="53340"/>
                    <a:pt x="1659890" y="58420"/>
                  </a:cubicBezTo>
                  <a:cubicBezTo>
                    <a:pt x="1653540" y="63500"/>
                    <a:pt x="1648460" y="67310"/>
                    <a:pt x="1640840" y="63500"/>
                  </a:cubicBezTo>
                  <a:lnTo>
                    <a:pt x="1638300" y="63500"/>
                  </a:lnTo>
                  <a:cubicBezTo>
                    <a:pt x="1635760" y="62230"/>
                    <a:pt x="1631950" y="60960"/>
                    <a:pt x="1629410" y="59690"/>
                  </a:cubicBezTo>
                  <a:cubicBezTo>
                    <a:pt x="1628140" y="60960"/>
                    <a:pt x="1626870" y="62230"/>
                    <a:pt x="1623060" y="60960"/>
                  </a:cubicBezTo>
                  <a:cubicBezTo>
                    <a:pt x="1615440" y="59690"/>
                    <a:pt x="1609090" y="58420"/>
                    <a:pt x="1602740" y="53340"/>
                  </a:cubicBezTo>
                  <a:cubicBezTo>
                    <a:pt x="1601470" y="52070"/>
                    <a:pt x="1598930" y="52070"/>
                    <a:pt x="1597660" y="52070"/>
                  </a:cubicBezTo>
                  <a:cubicBezTo>
                    <a:pt x="1592580" y="50800"/>
                    <a:pt x="1586230" y="49530"/>
                    <a:pt x="1579880" y="46990"/>
                  </a:cubicBezTo>
                  <a:cubicBezTo>
                    <a:pt x="1584960" y="43180"/>
                    <a:pt x="1583690" y="40640"/>
                    <a:pt x="1581150" y="38100"/>
                  </a:cubicBezTo>
                  <a:cubicBezTo>
                    <a:pt x="1577340" y="33020"/>
                    <a:pt x="1572260" y="33020"/>
                    <a:pt x="1568450" y="35560"/>
                  </a:cubicBezTo>
                  <a:cubicBezTo>
                    <a:pt x="1559560" y="39370"/>
                    <a:pt x="1550670" y="44450"/>
                    <a:pt x="1540510" y="48260"/>
                  </a:cubicBezTo>
                  <a:cubicBezTo>
                    <a:pt x="1536700" y="50800"/>
                    <a:pt x="1531620" y="52070"/>
                    <a:pt x="1526540" y="53340"/>
                  </a:cubicBezTo>
                  <a:cubicBezTo>
                    <a:pt x="1522730" y="54610"/>
                    <a:pt x="1518920" y="53340"/>
                    <a:pt x="1515110" y="54610"/>
                  </a:cubicBezTo>
                  <a:cubicBezTo>
                    <a:pt x="1511300" y="55880"/>
                    <a:pt x="1507490" y="57150"/>
                    <a:pt x="1502410" y="55880"/>
                  </a:cubicBezTo>
                  <a:cubicBezTo>
                    <a:pt x="1501140" y="55880"/>
                    <a:pt x="1498600" y="57150"/>
                    <a:pt x="1497330" y="57150"/>
                  </a:cubicBezTo>
                  <a:cubicBezTo>
                    <a:pt x="1494790" y="58420"/>
                    <a:pt x="1493520" y="59690"/>
                    <a:pt x="1490980" y="58420"/>
                  </a:cubicBezTo>
                  <a:cubicBezTo>
                    <a:pt x="1485900" y="58420"/>
                    <a:pt x="1483360" y="60960"/>
                    <a:pt x="1480820" y="63500"/>
                  </a:cubicBezTo>
                  <a:cubicBezTo>
                    <a:pt x="1478280" y="66040"/>
                    <a:pt x="1475740" y="71120"/>
                    <a:pt x="1473200" y="72390"/>
                  </a:cubicBezTo>
                  <a:cubicBezTo>
                    <a:pt x="1469390" y="73660"/>
                    <a:pt x="1466850" y="76200"/>
                    <a:pt x="1464310" y="78740"/>
                  </a:cubicBezTo>
                  <a:cubicBezTo>
                    <a:pt x="1461770" y="81280"/>
                    <a:pt x="1459230" y="82550"/>
                    <a:pt x="1456690" y="83820"/>
                  </a:cubicBezTo>
                  <a:cubicBezTo>
                    <a:pt x="1452880" y="86360"/>
                    <a:pt x="1449070" y="87630"/>
                    <a:pt x="1445260" y="90170"/>
                  </a:cubicBezTo>
                  <a:cubicBezTo>
                    <a:pt x="1441450" y="93980"/>
                    <a:pt x="1436370" y="96520"/>
                    <a:pt x="1431290" y="96520"/>
                  </a:cubicBezTo>
                  <a:cubicBezTo>
                    <a:pt x="1426210" y="97790"/>
                    <a:pt x="1419860" y="97790"/>
                    <a:pt x="1414780" y="101600"/>
                  </a:cubicBezTo>
                  <a:cubicBezTo>
                    <a:pt x="1414780" y="101600"/>
                    <a:pt x="1413510" y="102870"/>
                    <a:pt x="1412240" y="102870"/>
                  </a:cubicBezTo>
                  <a:cubicBezTo>
                    <a:pt x="1407160" y="102870"/>
                    <a:pt x="1402080" y="101600"/>
                    <a:pt x="1397000" y="101600"/>
                  </a:cubicBezTo>
                  <a:cubicBezTo>
                    <a:pt x="1393190" y="101600"/>
                    <a:pt x="1386840" y="100330"/>
                    <a:pt x="1384300" y="106680"/>
                  </a:cubicBezTo>
                  <a:cubicBezTo>
                    <a:pt x="1384300" y="106680"/>
                    <a:pt x="1383030" y="107950"/>
                    <a:pt x="1381760" y="107950"/>
                  </a:cubicBezTo>
                  <a:cubicBezTo>
                    <a:pt x="1377950" y="109220"/>
                    <a:pt x="1374140" y="111760"/>
                    <a:pt x="1370330" y="113030"/>
                  </a:cubicBezTo>
                  <a:cubicBezTo>
                    <a:pt x="1370330" y="115570"/>
                    <a:pt x="1366520" y="116840"/>
                    <a:pt x="1363980" y="116840"/>
                  </a:cubicBezTo>
                  <a:cubicBezTo>
                    <a:pt x="1352550" y="115570"/>
                    <a:pt x="1342390" y="115570"/>
                    <a:pt x="1330960" y="111760"/>
                  </a:cubicBezTo>
                  <a:cubicBezTo>
                    <a:pt x="1325880" y="110490"/>
                    <a:pt x="1320800" y="107950"/>
                    <a:pt x="1314450" y="105410"/>
                  </a:cubicBezTo>
                  <a:cubicBezTo>
                    <a:pt x="1313180" y="105410"/>
                    <a:pt x="1311910" y="104140"/>
                    <a:pt x="1310640" y="104140"/>
                  </a:cubicBezTo>
                  <a:cubicBezTo>
                    <a:pt x="1301750" y="104140"/>
                    <a:pt x="1292860" y="105410"/>
                    <a:pt x="1282700" y="105410"/>
                  </a:cubicBezTo>
                  <a:lnTo>
                    <a:pt x="1281430" y="105410"/>
                  </a:lnTo>
                  <a:cubicBezTo>
                    <a:pt x="1276350" y="102870"/>
                    <a:pt x="1270000" y="104140"/>
                    <a:pt x="1264920" y="107950"/>
                  </a:cubicBezTo>
                  <a:cubicBezTo>
                    <a:pt x="1263650" y="109220"/>
                    <a:pt x="1261110" y="110490"/>
                    <a:pt x="1259840" y="110490"/>
                  </a:cubicBezTo>
                  <a:cubicBezTo>
                    <a:pt x="1253490" y="109220"/>
                    <a:pt x="1248410" y="107950"/>
                    <a:pt x="1242060" y="106680"/>
                  </a:cubicBezTo>
                  <a:cubicBezTo>
                    <a:pt x="1235710" y="105410"/>
                    <a:pt x="1230630" y="104140"/>
                    <a:pt x="1224280" y="104140"/>
                  </a:cubicBezTo>
                  <a:cubicBezTo>
                    <a:pt x="1219200" y="104140"/>
                    <a:pt x="1214120" y="102870"/>
                    <a:pt x="1209040" y="100330"/>
                  </a:cubicBezTo>
                  <a:cubicBezTo>
                    <a:pt x="1203960" y="97790"/>
                    <a:pt x="1198880" y="96520"/>
                    <a:pt x="1193800" y="93980"/>
                  </a:cubicBezTo>
                  <a:cubicBezTo>
                    <a:pt x="1191260" y="92710"/>
                    <a:pt x="1187450" y="92710"/>
                    <a:pt x="1183640" y="91440"/>
                  </a:cubicBezTo>
                  <a:cubicBezTo>
                    <a:pt x="1183640" y="87630"/>
                    <a:pt x="1184910" y="85090"/>
                    <a:pt x="1184910" y="82550"/>
                  </a:cubicBezTo>
                  <a:cubicBezTo>
                    <a:pt x="1178560" y="85090"/>
                    <a:pt x="1174750" y="83820"/>
                    <a:pt x="1170940" y="81280"/>
                  </a:cubicBezTo>
                  <a:cubicBezTo>
                    <a:pt x="1168400" y="80010"/>
                    <a:pt x="1164590" y="80010"/>
                    <a:pt x="1162050" y="78740"/>
                  </a:cubicBezTo>
                  <a:lnTo>
                    <a:pt x="1158240" y="78740"/>
                  </a:lnTo>
                  <a:cubicBezTo>
                    <a:pt x="1153160" y="76200"/>
                    <a:pt x="1146810" y="76200"/>
                    <a:pt x="1140460" y="76200"/>
                  </a:cubicBezTo>
                  <a:cubicBezTo>
                    <a:pt x="1132840" y="76200"/>
                    <a:pt x="1123950" y="74930"/>
                    <a:pt x="1116330" y="69850"/>
                  </a:cubicBezTo>
                  <a:cubicBezTo>
                    <a:pt x="1109980" y="66040"/>
                    <a:pt x="1102360" y="63500"/>
                    <a:pt x="1094740" y="64770"/>
                  </a:cubicBezTo>
                  <a:cubicBezTo>
                    <a:pt x="1090930" y="66040"/>
                    <a:pt x="1087120" y="68580"/>
                    <a:pt x="1083310" y="69850"/>
                  </a:cubicBezTo>
                  <a:cubicBezTo>
                    <a:pt x="1076960" y="72390"/>
                    <a:pt x="1071880" y="77470"/>
                    <a:pt x="1065530" y="80010"/>
                  </a:cubicBezTo>
                  <a:cubicBezTo>
                    <a:pt x="1059180" y="82550"/>
                    <a:pt x="1051560" y="85090"/>
                    <a:pt x="1043940" y="87630"/>
                  </a:cubicBezTo>
                  <a:cubicBezTo>
                    <a:pt x="1040130" y="88900"/>
                    <a:pt x="1036320" y="91440"/>
                    <a:pt x="1032510" y="92710"/>
                  </a:cubicBezTo>
                  <a:cubicBezTo>
                    <a:pt x="1026160" y="95250"/>
                    <a:pt x="1021080" y="96520"/>
                    <a:pt x="1014730" y="99060"/>
                  </a:cubicBezTo>
                  <a:cubicBezTo>
                    <a:pt x="1010920" y="100330"/>
                    <a:pt x="1005840" y="104140"/>
                    <a:pt x="1002030" y="105410"/>
                  </a:cubicBezTo>
                  <a:cubicBezTo>
                    <a:pt x="994410" y="107950"/>
                    <a:pt x="986790" y="111760"/>
                    <a:pt x="977900" y="113030"/>
                  </a:cubicBezTo>
                  <a:cubicBezTo>
                    <a:pt x="974090" y="114300"/>
                    <a:pt x="972820" y="116840"/>
                    <a:pt x="970280" y="118110"/>
                  </a:cubicBezTo>
                  <a:lnTo>
                    <a:pt x="958850" y="121920"/>
                  </a:lnTo>
                  <a:cubicBezTo>
                    <a:pt x="951230" y="124460"/>
                    <a:pt x="944880" y="127000"/>
                    <a:pt x="937260" y="128270"/>
                  </a:cubicBezTo>
                  <a:cubicBezTo>
                    <a:pt x="933450" y="129540"/>
                    <a:pt x="928370" y="130810"/>
                    <a:pt x="924560" y="132080"/>
                  </a:cubicBezTo>
                  <a:cubicBezTo>
                    <a:pt x="923290" y="132080"/>
                    <a:pt x="923290" y="133350"/>
                    <a:pt x="922020" y="133350"/>
                  </a:cubicBezTo>
                  <a:cubicBezTo>
                    <a:pt x="919480" y="135890"/>
                    <a:pt x="916940" y="138430"/>
                    <a:pt x="913130" y="139700"/>
                  </a:cubicBezTo>
                  <a:cubicBezTo>
                    <a:pt x="906780" y="142240"/>
                    <a:pt x="900430" y="144780"/>
                    <a:pt x="894080" y="146050"/>
                  </a:cubicBezTo>
                  <a:cubicBezTo>
                    <a:pt x="891540" y="147320"/>
                    <a:pt x="887730" y="147320"/>
                    <a:pt x="885190" y="147320"/>
                  </a:cubicBezTo>
                  <a:cubicBezTo>
                    <a:pt x="877570" y="148590"/>
                    <a:pt x="869950" y="152400"/>
                    <a:pt x="862330" y="154940"/>
                  </a:cubicBezTo>
                  <a:cubicBezTo>
                    <a:pt x="855980" y="157480"/>
                    <a:pt x="849630" y="158750"/>
                    <a:pt x="844550" y="161290"/>
                  </a:cubicBezTo>
                  <a:cubicBezTo>
                    <a:pt x="836930" y="163830"/>
                    <a:pt x="829310" y="166370"/>
                    <a:pt x="825500" y="173990"/>
                  </a:cubicBezTo>
                  <a:cubicBezTo>
                    <a:pt x="825500" y="175260"/>
                    <a:pt x="822960" y="175260"/>
                    <a:pt x="822960" y="175260"/>
                  </a:cubicBezTo>
                  <a:cubicBezTo>
                    <a:pt x="819150" y="176530"/>
                    <a:pt x="814070" y="177800"/>
                    <a:pt x="810260" y="179070"/>
                  </a:cubicBezTo>
                  <a:cubicBezTo>
                    <a:pt x="808990" y="180340"/>
                    <a:pt x="807720" y="179070"/>
                    <a:pt x="807720" y="177800"/>
                  </a:cubicBezTo>
                  <a:cubicBezTo>
                    <a:pt x="806450" y="172720"/>
                    <a:pt x="806450" y="166370"/>
                    <a:pt x="798830" y="163830"/>
                  </a:cubicBezTo>
                  <a:lnTo>
                    <a:pt x="797560" y="162560"/>
                  </a:lnTo>
                  <a:cubicBezTo>
                    <a:pt x="797560" y="156210"/>
                    <a:pt x="792480" y="153670"/>
                    <a:pt x="787400" y="151130"/>
                  </a:cubicBezTo>
                  <a:cubicBezTo>
                    <a:pt x="782320" y="148590"/>
                    <a:pt x="778510" y="147320"/>
                    <a:pt x="774700" y="142240"/>
                  </a:cubicBezTo>
                  <a:cubicBezTo>
                    <a:pt x="772160" y="138430"/>
                    <a:pt x="767080" y="135890"/>
                    <a:pt x="763270" y="132080"/>
                  </a:cubicBezTo>
                  <a:cubicBezTo>
                    <a:pt x="759460" y="129540"/>
                    <a:pt x="754380" y="128270"/>
                    <a:pt x="751840" y="123190"/>
                  </a:cubicBezTo>
                  <a:cubicBezTo>
                    <a:pt x="750570" y="120650"/>
                    <a:pt x="748030" y="119380"/>
                    <a:pt x="745490" y="116840"/>
                  </a:cubicBezTo>
                  <a:cubicBezTo>
                    <a:pt x="746760" y="116840"/>
                    <a:pt x="744220" y="116840"/>
                    <a:pt x="742950" y="115570"/>
                  </a:cubicBezTo>
                  <a:cubicBezTo>
                    <a:pt x="741680" y="114300"/>
                    <a:pt x="740410" y="114300"/>
                    <a:pt x="739140" y="113030"/>
                  </a:cubicBezTo>
                  <a:cubicBezTo>
                    <a:pt x="737870" y="110490"/>
                    <a:pt x="736600" y="107950"/>
                    <a:pt x="732790" y="107950"/>
                  </a:cubicBezTo>
                  <a:cubicBezTo>
                    <a:pt x="731520" y="107950"/>
                    <a:pt x="730250" y="106680"/>
                    <a:pt x="728980" y="105410"/>
                  </a:cubicBezTo>
                  <a:cubicBezTo>
                    <a:pt x="727710" y="105410"/>
                    <a:pt x="726440" y="104140"/>
                    <a:pt x="723900" y="104140"/>
                  </a:cubicBezTo>
                  <a:lnTo>
                    <a:pt x="708660" y="96520"/>
                  </a:lnTo>
                  <a:cubicBezTo>
                    <a:pt x="704850" y="93980"/>
                    <a:pt x="701040" y="90170"/>
                    <a:pt x="695960" y="88900"/>
                  </a:cubicBezTo>
                  <a:cubicBezTo>
                    <a:pt x="688340" y="86360"/>
                    <a:pt x="681990" y="82550"/>
                    <a:pt x="676910" y="76200"/>
                  </a:cubicBezTo>
                  <a:cubicBezTo>
                    <a:pt x="671830" y="69850"/>
                    <a:pt x="665480" y="66040"/>
                    <a:pt x="657860" y="62230"/>
                  </a:cubicBezTo>
                  <a:cubicBezTo>
                    <a:pt x="654050" y="59690"/>
                    <a:pt x="650240" y="58420"/>
                    <a:pt x="647700" y="57150"/>
                  </a:cubicBezTo>
                  <a:cubicBezTo>
                    <a:pt x="642620" y="53340"/>
                    <a:pt x="636270" y="50800"/>
                    <a:pt x="629920" y="48260"/>
                  </a:cubicBezTo>
                  <a:cubicBezTo>
                    <a:pt x="632460" y="44450"/>
                    <a:pt x="631190" y="44450"/>
                    <a:pt x="628650" y="43180"/>
                  </a:cubicBezTo>
                  <a:cubicBezTo>
                    <a:pt x="626110" y="41910"/>
                    <a:pt x="623570" y="41910"/>
                    <a:pt x="622300" y="40640"/>
                  </a:cubicBezTo>
                  <a:cubicBezTo>
                    <a:pt x="621030" y="36830"/>
                    <a:pt x="617220" y="36830"/>
                    <a:pt x="614680" y="34290"/>
                  </a:cubicBezTo>
                  <a:cubicBezTo>
                    <a:pt x="610870" y="30480"/>
                    <a:pt x="605790" y="26670"/>
                    <a:pt x="601980" y="22860"/>
                  </a:cubicBezTo>
                  <a:cubicBezTo>
                    <a:pt x="600710" y="21590"/>
                    <a:pt x="599440" y="20320"/>
                    <a:pt x="598170" y="20320"/>
                  </a:cubicBezTo>
                  <a:cubicBezTo>
                    <a:pt x="588010" y="19050"/>
                    <a:pt x="580390" y="12700"/>
                    <a:pt x="571500" y="8890"/>
                  </a:cubicBezTo>
                  <a:cubicBezTo>
                    <a:pt x="570230" y="7620"/>
                    <a:pt x="567690" y="6350"/>
                    <a:pt x="566420" y="6350"/>
                  </a:cubicBezTo>
                  <a:cubicBezTo>
                    <a:pt x="561340" y="6350"/>
                    <a:pt x="556260" y="7620"/>
                    <a:pt x="549910" y="7620"/>
                  </a:cubicBezTo>
                  <a:cubicBezTo>
                    <a:pt x="544830" y="7620"/>
                    <a:pt x="538480" y="6350"/>
                    <a:pt x="533400" y="5080"/>
                  </a:cubicBezTo>
                  <a:cubicBezTo>
                    <a:pt x="528320" y="3810"/>
                    <a:pt x="523240" y="3810"/>
                    <a:pt x="518160" y="1270"/>
                  </a:cubicBezTo>
                  <a:cubicBezTo>
                    <a:pt x="513080" y="0"/>
                    <a:pt x="509270" y="2540"/>
                    <a:pt x="505460" y="1270"/>
                  </a:cubicBezTo>
                  <a:cubicBezTo>
                    <a:pt x="502920" y="2540"/>
                    <a:pt x="496570" y="5080"/>
                    <a:pt x="492760" y="7620"/>
                  </a:cubicBezTo>
                  <a:cubicBezTo>
                    <a:pt x="487680" y="10160"/>
                    <a:pt x="482600" y="13970"/>
                    <a:pt x="477520" y="17780"/>
                  </a:cubicBezTo>
                  <a:cubicBezTo>
                    <a:pt x="471170" y="21590"/>
                    <a:pt x="463550" y="25400"/>
                    <a:pt x="455930" y="29210"/>
                  </a:cubicBezTo>
                  <a:cubicBezTo>
                    <a:pt x="454660" y="30480"/>
                    <a:pt x="452120" y="30480"/>
                    <a:pt x="449580" y="29210"/>
                  </a:cubicBezTo>
                  <a:cubicBezTo>
                    <a:pt x="447040" y="27940"/>
                    <a:pt x="444500" y="29210"/>
                    <a:pt x="441960" y="30480"/>
                  </a:cubicBezTo>
                  <a:cubicBezTo>
                    <a:pt x="438150" y="33020"/>
                    <a:pt x="433070" y="34290"/>
                    <a:pt x="429260" y="36830"/>
                  </a:cubicBezTo>
                  <a:cubicBezTo>
                    <a:pt x="422910" y="41910"/>
                    <a:pt x="416560" y="48260"/>
                    <a:pt x="407670" y="49530"/>
                  </a:cubicBezTo>
                  <a:cubicBezTo>
                    <a:pt x="402590" y="49530"/>
                    <a:pt x="397510" y="53340"/>
                    <a:pt x="392430" y="53340"/>
                  </a:cubicBezTo>
                  <a:cubicBezTo>
                    <a:pt x="388620" y="53340"/>
                    <a:pt x="386080" y="53340"/>
                    <a:pt x="382270" y="54610"/>
                  </a:cubicBezTo>
                  <a:cubicBezTo>
                    <a:pt x="377190" y="55880"/>
                    <a:pt x="372110" y="58420"/>
                    <a:pt x="365760" y="58420"/>
                  </a:cubicBezTo>
                  <a:cubicBezTo>
                    <a:pt x="358140" y="58420"/>
                    <a:pt x="351790" y="62230"/>
                    <a:pt x="344170" y="64770"/>
                  </a:cubicBezTo>
                  <a:cubicBezTo>
                    <a:pt x="336550" y="68580"/>
                    <a:pt x="330200" y="72390"/>
                    <a:pt x="322580" y="76200"/>
                  </a:cubicBezTo>
                  <a:cubicBezTo>
                    <a:pt x="317500" y="78740"/>
                    <a:pt x="312420" y="78740"/>
                    <a:pt x="306070" y="77470"/>
                  </a:cubicBezTo>
                  <a:cubicBezTo>
                    <a:pt x="302260" y="77470"/>
                    <a:pt x="299720" y="76200"/>
                    <a:pt x="297180" y="78740"/>
                  </a:cubicBezTo>
                  <a:lnTo>
                    <a:pt x="285750" y="86360"/>
                  </a:lnTo>
                  <a:cubicBezTo>
                    <a:pt x="280670" y="90170"/>
                    <a:pt x="276860" y="95250"/>
                    <a:pt x="273050" y="99060"/>
                  </a:cubicBezTo>
                  <a:cubicBezTo>
                    <a:pt x="267970" y="105410"/>
                    <a:pt x="265430" y="113030"/>
                    <a:pt x="257810" y="116840"/>
                  </a:cubicBezTo>
                  <a:cubicBezTo>
                    <a:pt x="256540" y="118110"/>
                    <a:pt x="255270" y="120650"/>
                    <a:pt x="254000" y="123190"/>
                  </a:cubicBezTo>
                  <a:cubicBezTo>
                    <a:pt x="252730" y="124460"/>
                    <a:pt x="252730" y="125730"/>
                    <a:pt x="251460" y="127000"/>
                  </a:cubicBezTo>
                  <a:cubicBezTo>
                    <a:pt x="247650" y="130810"/>
                    <a:pt x="243840" y="134620"/>
                    <a:pt x="241300" y="139700"/>
                  </a:cubicBezTo>
                  <a:cubicBezTo>
                    <a:pt x="238760" y="144780"/>
                    <a:pt x="232410" y="146050"/>
                    <a:pt x="229870" y="149860"/>
                  </a:cubicBezTo>
                  <a:cubicBezTo>
                    <a:pt x="226060" y="154940"/>
                    <a:pt x="218440" y="157480"/>
                    <a:pt x="213360" y="160020"/>
                  </a:cubicBezTo>
                  <a:cubicBezTo>
                    <a:pt x="205740" y="163830"/>
                    <a:pt x="199390" y="168910"/>
                    <a:pt x="195580" y="176530"/>
                  </a:cubicBezTo>
                  <a:cubicBezTo>
                    <a:pt x="195580" y="177800"/>
                    <a:pt x="195580" y="177800"/>
                    <a:pt x="194310" y="179070"/>
                  </a:cubicBezTo>
                  <a:cubicBezTo>
                    <a:pt x="185420" y="184150"/>
                    <a:pt x="176530" y="187960"/>
                    <a:pt x="167640" y="193040"/>
                  </a:cubicBezTo>
                  <a:cubicBezTo>
                    <a:pt x="161290" y="196850"/>
                    <a:pt x="153670" y="196850"/>
                    <a:pt x="147320" y="201930"/>
                  </a:cubicBezTo>
                  <a:cubicBezTo>
                    <a:pt x="144780" y="204470"/>
                    <a:pt x="140970" y="205740"/>
                    <a:pt x="137160" y="207010"/>
                  </a:cubicBezTo>
                  <a:cubicBezTo>
                    <a:pt x="129540" y="210820"/>
                    <a:pt x="121920" y="212090"/>
                    <a:pt x="116840" y="218440"/>
                  </a:cubicBezTo>
                  <a:cubicBezTo>
                    <a:pt x="110490" y="226060"/>
                    <a:pt x="101600" y="228600"/>
                    <a:pt x="95250" y="233680"/>
                  </a:cubicBezTo>
                  <a:cubicBezTo>
                    <a:pt x="86360" y="240030"/>
                    <a:pt x="77470" y="246380"/>
                    <a:pt x="68580" y="254000"/>
                  </a:cubicBezTo>
                  <a:cubicBezTo>
                    <a:pt x="63500" y="256540"/>
                    <a:pt x="58420" y="257810"/>
                    <a:pt x="53340" y="255270"/>
                  </a:cubicBezTo>
                  <a:cubicBezTo>
                    <a:pt x="50800" y="254000"/>
                    <a:pt x="48260" y="252730"/>
                    <a:pt x="46990" y="254000"/>
                  </a:cubicBezTo>
                  <a:cubicBezTo>
                    <a:pt x="41910" y="257810"/>
                    <a:pt x="35560" y="259080"/>
                    <a:pt x="29210" y="260350"/>
                  </a:cubicBezTo>
                  <a:cubicBezTo>
                    <a:pt x="27940" y="260350"/>
                    <a:pt x="26670" y="261620"/>
                    <a:pt x="25400" y="261620"/>
                  </a:cubicBezTo>
                  <a:cubicBezTo>
                    <a:pt x="22860" y="407670"/>
                    <a:pt x="16510" y="554990"/>
                    <a:pt x="10160" y="701040"/>
                  </a:cubicBezTo>
                  <a:cubicBezTo>
                    <a:pt x="3810" y="858520"/>
                    <a:pt x="13970" y="995680"/>
                    <a:pt x="12700" y="1153160"/>
                  </a:cubicBezTo>
                  <a:cubicBezTo>
                    <a:pt x="11430" y="1311910"/>
                    <a:pt x="0" y="1487170"/>
                    <a:pt x="13970" y="1644650"/>
                  </a:cubicBezTo>
                  <a:cubicBezTo>
                    <a:pt x="26670" y="1800860"/>
                    <a:pt x="41910" y="1957070"/>
                    <a:pt x="54610" y="2113280"/>
                  </a:cubicBezTo>
                  <a:lnTo>
                    <a:pt x="55880" y="2113280"/>
                  </a:lnTo>
                  <a:cubicBezTo>
                    <a:pt x="60960" y="2112010"/>
                    <a:pt x="66040" y="2112010"/>
                    <a:pt x="72390" y="2112010"/>
                  </a:cubicBezTo>
                  <a:cubicBezTo>
                    <a:pt x="80010" y="2110740"/>
                    <a:pt x="86360" y="2108200"/>
                    <a:pt x="93980" y="2108200"/>
                  </a:cubicBezTo>
                  <a:cubicBezTo>
                    <a:pt x="102870" y="2108200"/>
                    <a:pt x="111760" y="2109470"/>
                    <a:pt x="120650" y="2109470"/>
                  </a:cubicBezTo>
                  <a:cubicBezTo>
                    <a:pt x="129540" y="2109470"/>
                    <a:pt x="138430" y="2110740"/>
                    <a:pt x="146050" y="2112010"/>
                  </a:cubicBezTo>
                  <a:cubicBezTo>
                    <a:pt x="153670" y="2113280"/>
                    <a:pt x="160020" y="2113280"/>
                    <a:pt x="166370" y="2109470"/>
                  </a:cubicBezTo>
                  <a:lnTo>
                    <a:pt x="167640" y="2109470"/>
                  </a:lnTo>
                  <a:cubicBezTo>
                    <a:pt x="175260" y="2108200"/>
                    <a:pt x="182880" y="2106930"/>
                    <a:pt x="191770" y="2105660"/>
                  </a:cubicBezTo>
                  <a:cubicBezTo>
                    <a:pt x="194310" y="2105660"/>
                    <a:pt x="198120" y="2105660"/>
                    <a:pt x="199390" y="2106930"/>
                  </a:cubicBezTo>
                  <a:cubicBezTo>
                    <a:pt x="204470" y="2112010"/>
                    <a:pt x="209550" y="2110740"/>
                    <a:pt x="215900" y="2109470"/>
                  </a:cubicBezTo>
                  <a:cubicBezTo>
                    <a:pt x="222250" y="2108200"/>
                    <a:pt x="226060" y="2109470"/>
                    <a:pt x="231140" y="2112010"/>
                  </a:cubicBezTo>
                  <a:cubicBezTo>
                    <a:pt x="233680" y="2113280"/>
                    <a:pt x="236220" y="2113280"/>
                    <a:pt x="238760" y="2113280"/>
                  </a:cubicBezTo>
                  <a:lnTo>
                    <a:pt x="255270" y="2113280"/>
                  </a:lnTo>
                  <a:cubicBezTo>
                    <a:pt x="259080" y="2113280"/>
                    <a:pt x="262890" y="2115820"/>
                    <a:pt x="266700" y="2115820"/>
                  </a:cubicBezTo>
                  <a:cubicBezTo>
                    <a:pt x="271780" y="2117090"/>
                    <a:pt x="278130" y="2117090"/>
                    <a:pt x="283210" y="2117090"/>
                  </a:cubicBezTo>
                  <a:cubicBezTo>
                    <a:pt x="285750" y="2117090"/>
                    <a:pt x="288290" y="2119630"/>
                    <a:pt x="289560" y="2120900"/>
                  </a:cubicBezTo>
                  <a:cubicBezTo>
                    <a:pt x="300990" y="2124710"/>
                    <a:pt x="311150" y="2122170"/>
                    <a:pt x="322580" y="2122170"/>
                  </a:cubicBezTo>
                  <a:cubicBezTo>
                    <a:pt x="325120" y="2122170"/>
                    <a:pt x="327660" y="2119630"/>
                    <a:pt x="330200" y="2119630"/>
                  </a:cubicBezTo>
                  <a:cubicBezTo>
                    <a:pt x="339090" y="2118360"/>
                    <a:pt x="346710" y="2119630"/>
                    <a:pt x="354330" y="2123440"/>
                  </a:cubicBezTo>
                  <a:cubicBezTo>
                    <a:pt x="358140" y="2124710"/>
                    <a:pt x="363220" y="2124710"/>
                    <a:pt x="368300" y="2124710"/>
                  </a:cubicBezTo>
                  <a:lnTo>
                    <a:pt x="372110" y="2124710"/>
                  </a:lnTo>
                  <a:cubicBezTo>
                    <a:pt x="377190" y="2125980"/>
                    <a:pt x="381000" y="2128520"/>
                    <a:pt x="386080" y="2127250"/>
                  </a:cubicBezTo>
                  <a:cubicBezTo>
                    <a:pt x="392430" y="2125980"/>
                    <a:pt x="398780" y="2125980"/>
                    <a:pt x="406400" y="2124710"/>
                  </a:cubicBezTo>
                  <a:cubicBezTo>
                    <a:pt x="412750" y="2123440"/>
                    <a:pt x="419100" y="2124710"/>
                    <a:pt x="425450" y="2125980"/>
                  </a:cubicBezTo>
                  <a:cubicBezTo>
                    <a:pt x="426720" y="2125980"/>
                    <a:pt x="427990" y="2127250"/>
                    <a:pt x="429260" y="2125980"/>
                  </a:cubicBezTo>
                  <a:cubicBezTo>
                    <a:pt x="435610" y="2124710"/>
                    <a:pt x="440690" y="2122170"/>
                    <a:pt x="447040" y="2123440"/>
                  </a:cubicBezTo>
                  <a:cubicBezTo>
                    <a:pt x="452120" y="2124710"/>
                    <a:pt x="455930" y="2125980"/>
                    <a:pt x="461010" y="2127250"/>
                  </a:cubicBezTo>
                  <a:cubicBezTo>
                    <a:pt x="466090" y="2128520"/>
                    <a:pt x="469900" y="2129790"/>
                    <a:pt x="474980" y="2131060"/>
                  </a:cubicBezTo>
                  <a:cubicBezTo>
                    <a:pt x="481330" y="2132330"/>
                    <a:pt x="487680" y="2132330"/>
                    <a:pt x="492760" y="2133600"/>
                  </a:cubicBezTo>
                  <a:cubicBezTo>
                    <a:pt x="499110" y="2134870"/>
                    <a:pt x="502920" y="2139950"/>
                    <a:pt x="509270" y="2139950"/>
                  </a:cubicBezTo>
                  <a:cubicBezTo>
                    <a:pt x="515620" y="2139950"/>
                    <a:pt x="520700" y="2143760"/>
                    <a:pt x="527050" y="2146300"/>
                  </a:cubicBezTo>
                  <a:cubicBezTo>
                    <a:pt x="529590" y="2147570"/>
                    <a:pt x="532130" y="2147570"/>
                    <a:pt x="535940" y="2148840"/>
                  </a:cubicBezTo>
                  <a:cubicBezTo>
                    <a:pt x="543560" y="2150110"/>
                    <a:pt x="549910" y="2150110"/>
                    <a:pt x="557530" y="2151380"/>
                  </a:cubicBezTo>
                  <a:cubicBezTo>
                    <a:pt x="563880" y="2152650"/>
                    <a:pt x="570230" y="2155190"/>
                    <a:pt x="576580" y="2153920"/>
                  </a:cubicBezTo>
                  <a:cubicBezTo>
                    <a:pt x="586740" y="2152650"/>
                    <a:pt x="594360" y="2155190"/>
                    <a:pt x="603250" y="2157730"/>
                  </a:cubicBezTo>
                  <a:cubicBezTo>
                    <a:pt x="609600" y="2159000"/>
                    <a:pt x="614680" y="2162810"/>
                    <a:pt x="621030" y="2162810"/>
                  </a:cubicBezTo>
                  <a:cubicBezTo>
                    <a:pt x="628650" y="2164080"/>
                    <a:pt x="636270" y="2165350"/>
                    <a:pt x="641350" y="2170430"/>
                  </a:cubicBezTo>
                  <a:cubicBezTo>
                    <a:pt x="642620" y="2169160"/>
                    <a:pt x="643890" y="2169160"/>
                    <a:pt x="643890" y="2169160"/>
                  </a:cubicBezTo>
                  <a:cubicBezTo>
                    <a:pt x="647700" y="2170430"/>
                    <a:pt x="652780" y="2170430"/>
                    <a:pt x="656590" y="2171700"/>
                  </a:cubicBezTo>
                  <a:cubicBezTo>
                    <a:pt x="664210" y="2172970"/>
                    <a:pt x="670560" y="2175510"/>
                    <a:pt x="676910" y="2176780"/>
                  </a:cubicBezTo>
                  <a:cubicBezTo>
                    <a:pt x="680720" y="2178050"/>
                    <a:pt x="684530" y="2178050"/>
                    <a:pt x="687070" y="2180590"/>
                  </a:cubicBezTo>
                  <a:cubicBezTo>
                    <a:pt x="690880" y="2183130"/>
                    <a:pt x="694690" y="2184400"/>
                    <a:pt x="698500" y="2183130"/>
                  </a:cubicBezTo>
                  <a:cubicBezTo>
                    <a:pt x="702310" y="2183130"/>
                    <a:pt x="704850" y="2181860"/>
                    <a:pt x="708660" y="2183130"/>
                  </a:cubicBezTo>
                  <a:cubicBezTo>
                    <a:pt x="716280" y="2184400"/>
                    <a:pt x="722630" y="2188210"/>
                    <a:pt x="730250" y="2189480"/>
                  </a:cubicBezTo>
                  <a:cubicBezTo>
                    <a:pt x="732790" y="2190750"/>
                    <a:pt x="736600" y="2190750"/>
                    <a:pt x="740410" y="2189480"/>
                  </a:cubicBezTo>
                  <a:cubicBezTo>
                    <a:pt x="750570" y="2186940"/>
                    <a:pt x="760730" y="2186940"/>
                    <a:pt x="770890" y="2189480"/>
                  </a:cubicBezTo>
                  <a:cubicBezTo>
                    <a:pt x="777240" y="2190750"/>
                    <a:pt x="784860" y="2194560"/>
                    <a:pt x="791210" y="2192020"/>
                  </a:cubicBezTo>
                  <a:cubicBezTo>
                    <a:pt x="796290" y="2190750"/>
                    <a:pt x="800100" y="2190750"/>
                    <a:pt x="803910" y="2190750"/>
                  </a:cubicBezTo>
                  <a:cubicBezTo>
                    <a:pt x="806450" y="2190750"/>
                    <a:pt x="808990" y="2192020"/>
                    <a:pt x="810260" y="2190750"/>
                  </a:cubicBezTo>
                  <a:cubicBezTo>
                    <a:pt x="816610" y="2184400"/>
                    <a:pt x="824230" y="2186940"/>
                    <a:pt x="831850" y="2186940"/>
                  </a:cubicBezTo>
                  <a:cubicBezTo>
                    <a:pt x="836930" y="2188210"/>
                    <a:pt x="843280" y="2188210"/>
                    <a:pt x="848360" y="2185670"/>
                  </a:cubicBezTo>
                  <a:lnTo>
                    <a:pt x="850900" y="2185670"/>
                  </a:lnTo>
                  <a:cubicBezTo>
                    <a:pt x="858520" y="2185670"/>
                    <a:pt x="866140" y="2186940"/>
                    <a:pt x="873760" y="2186940"/>
                  </a:cubicBezTo>
                  <a:lnTo>
                    <a:pt x="876300" y="2186940"/>
                  </a:lnTo>
                  <a:cubicBezTo>
                    <a:pt x="881380" y="2185670"/>
                    <a:pt x="885190" y="2183130"/>
                    <a:pt x="890270" y="2181860"/>
                  </a:cubicBezTo>
                  <a:cubicBezTo>
                    <a:pt x="897890" y="2179320"/>
                    <a:pt x="905510" y="2178050"/>
                    <a:pt x="913130" y="2176780"/>
                  </a:cubicBezTo>
                  <a:cubicBezTo>
                    <a:pt x="919480" y="2175510"/>
                    <a:pt x="924560" y="2176780"/>
                    <a:pt x="930910" y="2175510"/>
                  </a:cubicBezTo>
                  <a:cubicBezTo>
                    <a:pt x="932180" y="2175510"/>
                    <a:pt x="933450" y="2175510"/>
                    <a:pt x="934720" y="2174240"/>
                  </a:cubicBezTo>
                  <a:cubicBezTo>
                    <a:pt x="938530" y="2171700"/>
                    <a:pt x="944880" y="2174240"/>
                    <a:pt x="946150" y="2169160"/>
                  </a:cubicBezTo>
                  <a:lnTo>
                    <a:pt x="947420" y="2169160"/>
                  </a:lnTo>
                  <a:cubicBezTo>
                    <a:pt x="949960" y="2169160"/>
                    <a:pt x="953770" y="2169160"/>
                    <a:pt x="956310" y="2166620"/>
                  </a:cubicBezTo>
                  <a:cubicBezTo>
                    <a:pt x="961390" y="2162810"/>
                    <a:pt x="965200" y="2164080"/>
                    <a:pt x="970280" y="2165350"/>
                  </a:cubicBezTo>
                  <a:cubicBezTo>
                    <a:pt x="976630" y="2166620"/>
                    <a:pt x="982980" y="2167890"/>
                    <a:pt x="988060" y="2166620"/>
                  </a:cubicBezTo>
                  <a:cubicBezTo>
                    <a:pt x="994410" y="2165350"/>
                    <a:pt x="1002030" y="2162810"/>
                    <a:pt x="1008380" y="2161540"/>
                  </a:cubicBezTo>
                  <a:cubicBezTo>
                    <a:pt x="1009650" y="2161540"/>
                    <a:pt x="1010920" y="2160270"/>
                    <a:pt x="1012190" y="2159000"/>
                  </a:cubicBezTo>
                  <a:cubicBezTo>
                    <a:pt x="1016000" y="2156460"/>
                    <a:pt x="1018540" y="2152650"/>
                    <a:pt x="1022350" y="2150110"/>
                  </a:cubicBezTo>
                  <a:cubicBezTo>
                    <a:pt x="1022350" y="2150110"/>
                    <a:pt x="1023620" y="2148840"/>
                    <a:pt x="1024890" y="2148840"/>
                  </a:cubicBezTo>
                  <a:cubicBezTo>
                    <a:pt x="1031240" y="2151380"/>
                    <a:pt x="1033780" y="2145030"/>
                    <a:pt x="1037590" y="2142490"/>
                  </a:cubicBezTo>
                  <a:cubicBezTo>
                    <a:pt x="1042670" y="2139950"/>
                    <a:pt x="1045210" y="2132330"/>
                    <a:pt x="1052830" y="2133600"/>
                  </a:cubicBezTo>
                  <a:lnTo>
                    <a:pt x="1054100" y="2133600"/>
                  </a:lnTo>
                  <a:cubicBezTo>
                    <a:pt x="1059180" y="2131060"/>
                    <a:pt x="1064260" y="2127250"/>
                    <a:pt x="1068070" y="2124710"/>
                  </a:cubicBezTo>
                  <a:cubicBezTo>
                    <a:pt x="1069340" y="2123440"/>
                    <a:pt x="1070610" y="2122170"/>
                    <a:pt x="1070610" y="2120900"/>
                  </a:cubicBezTo>
                  <a:cubicBezTo>
                    <a:pt x="1071880" y="2119630"/>
                    <a:pt x="1073150" y="2117090"/>
                    <a:pt x="1075690" y="2115820"/>
                  </a:cubicBezTo>
                  <a:cubicBezTo>
                    <a:pt x="1084580" y="2109470"/>
                    <a:pt x="1093470" y="2104390"/>
                    <a:pt x="1102360" y="2098040"/>
                  </a:cubicBezTo>
                  <a:cubicBezTo>
                    <a:pt x="1106170" y="2095500"/>
                    <a:pt x="1112520" y="2092960"/>
                    <a:pt x="1112520" y="2085340"/>
                  </a:cubicBezTo>
                  <a:cubicBezTo>
                    <a:pt x="1112520" y="2077720"/>
                    <a:pt x="1120140" y="2075180"/>
                    <a:pt x="1125220" y="2072640"/>
                  </a:cubicBezTo>
                  <a:cubicBezTo>
                    <a:pt x="1129030" y="2070100"/>
                    <a:pt x="1134110" y="2070100"/>
                    <a:pt x="1139190" y="2068830"/>
                  </a:cubicBezTo>
                  <a:cubicBezTo>
                    <a:pt x="1141730" y="2068830"/>
                    <a:pt x="1143000" y="2067560"/>
                    <a:pt x="1145540" y="2067560"/>
                  </a:cubicBezTo>
                  <a:cubicBezTo>
                    <a:pt x="1148080" y="2067560"/>
                    <a:pt x="1150620" y="2067560"/>
                    <a:pt x="1151890" y="2065020"/>
                  </a:cubicBezTo>
                  <a:cubicBezTo>
                    <a:pt x="1153160" y="2063750"/>
                    <a:pt x="1154430" y="2063750"/>
                    <a:pt x="1155700" y="2062480"/>
                  </a:cubicBezTo>
                  <a:cubicBezTo>
                    <a:pt x="1158240" y="2061210"/>
                    <a:pt x="1160780" y="2059940"/>
                    <a:pt x="1162050" y="2058670"/>
                  </a:cubicBezTo>
                  <a:lnTo>
                    <a:pt x="1169670" y="2058670"/>
                  </a:lnTo>
                  <a:cubicBezTo>
                    <a:pt x="1174750" y="2061210"/>
                    <a:pt x="1178560" y="2063750"/>
                    <a:pt x="1182370" y="2065020"/>
                  </a:cubicBezTo>
                  <a:cubicBezTo>
                    <a:pt x="1182370" y="2065020"/>
                    <a:pt x="1183640" y="2063750"/>
                    <a:pt x="1184910" y="2063750"/>
                  </a:cubicBezTo>
                  <a:cubicBezTo>
                    <a:pt x="1182370" y="2062480"/>
                    <a:pt x="1181100" y="2061210"/>
                    <a:pt x="1178560" y="2059940"/>
                  </a:cubicBezTo>
                  <a:cubicBezTo>
                    <a:pt x="1178560" y="2057400"/>
                    <a:pt x="1178560" y="2056130"/>
                    <a:pt x="1179830" y="2053590"/>
                  </a:cubicBezTo>
                  <a:cubicBezTo>
                    <a:pt x="1182370" y="2054860"/>
                    <a:pt x="1186180" y="2056130"/>
                    <a:pt x="1184910" y="2051050"/>
                  </a:cubicBezTo>
                  <a:lnTo>
                    <a:pt x="1186180" y="2049780"/>
                  </a:lnTo>
                  <a:cubicBezTo>
                    <a:pt x="1188720" y="2047240"/>
                    <a:pt x="1191260" y="2044700"/>
                    <a:pt x="1195070" y="2045970"/>
                  </a:cubicBezTo>
                  <a:cubicBezTo>
                    <a:pt x="1195070" y="2045970"/>
                    <a:pt x="1196340" y="2044700"/>
                    <a:pt x="1197610" y="2044700"/>
                  </a:cubicBezTo>
                  <a:lnTo>
                    <a:pt x="1205230" y="2048510"/>
                  </a:lnTo>
                  <a:cubicBezTo>
                    <a:pt x="1205230" y="2047240"/>
                    <a:pt x="1205230" y="2045970"/>
                    <a:pt x="1203960" y="2045970"/>
                  </a:cubicBezTo>
                  <a:lnTo>
                    <a:pt x="1205230" y="2045970"/>
                  </a:lnTo>
                  <a:cubicBezTo>
                    <a:pt x="1206500" y="2047240"/>
                    <a:pt x="1207770" y="2047240"/>
                    <a:pt x="1210310" y="2048510"/>
                  </a:cubicBezTo>
                  <a:cubicBezTo>
                    <a:pt x="1210310" y="2045970"/>
                    <a:pt x="1216660" y="2042160"/>
                    <a:pt x="1217930" y="2043430"/>
                  </a:cubicBezTo>
                  <a:lnTo>
                    <a:pt x="1219200" y="2043430"/>
                  </a:lnTo>
                  <a:cubicBezTo>
                    <a:pt x="1220470" y="2047240"/>
                    <a:pt x="1223010" y="2049780"/>
                    <a:pt x="1224280" y="2053590"/>
                  </a:cubicBezTo>
                  <a:cubicBezTo>
                    <a:pt x="1226820" y="2052320"/>
                    <a:pt x="1229360" y="2049780"/>
                    <a:pt x="1231900" y="2048510"/>
                  </a:cubicBezTo>
                  <a:cubicBezTo>
                    <a:pt x="1233170" y="2051050"/>
                    <a:pt x="1233170" y="2053590"/>
                    <a:pt x="1234440" y="2057400"/>
                  </a:cubicBezTo>
                  <a:cubicBezTo>
                    <a:pt x="1236980" y="2054860"/>
                    <a:pt x="1238250" y="2053590"/>
                    <a:pt x="1238250" y="2052320"/>
                  </a:cubicBezTo>
                  <a:cubicBezTo>
                    <a:pt x="1242060" y="2053590"/>
                    <a:pt x="1245870" y="2053590"/>
                    <a:pt x="1248410" y="2054860"/>
                  </a:cubicBezTo>
                  <a:cubicBezTo>
                    <a:pt x="1252220" y="2057400"/>
                    <a:pt x="1256030" y="2057400"/>
                    <a:pt x="1259840" y="2056130"/>
                  </a:cubicBezTo>
                  <a:cubicBezTo>
                    <a:pt x="1262380" y="2054860"/>
                    <a:pt x="1263650" y="2053590"/>
                    <a:pt x="1266190" y="2052320"/>
                  </a:cubicBezTo>
                  <a:cubicBezTo>
                    <a:pt x="1267460" y="2054860"/>
                    <a:pt x="1268730" y="2056130"/>
                    <a:pt x="1271270" y="2057400"/>
                  </a:cubicBezTo>
                  <a:cubicBezTo>
                    <a:pt x="1270000" y="2057400"/>
                    <a:pt x="1268730" y="2058670"/>
                    <a:pt x="1267460" y="2058670"/>
                  </a:cubicBezTo>
                  <a:cubicBezTo>
                    <a:pt x="1264920" y="2059940"/>
                    <a:pt x="1263650" y="2061210"/>
                    <a:pt x="1262380" y="2063750"/>
                  </a:cubicBezTo>
                  <a:cubicBezTo>
                    <a:pt x="1261110" y="2066290"/>
                    <a:pt x="1261110" y="2068830"/>
                    <a:pt x="1258570" y="2070100"/>
                  </a:cubicBezTo>
                  <a:cubicBezTo>
                    <a:pt x="1256030" y="2071370"/>
                    <a:pt x="1256030" y="2068830"/>
                    <a:pt x="1253490" y="2068830"/>
                  </a:cubicBezTo>
                  <a:cubicBezTo>
                    <a:pt x="1256030" y="2067560"/>
                    <a:pt x="1257300" y="2067560"/>
                    <a:pt x="1258570" y="2067560"/>
                  </a:cubicBezTo>
                  <a:lnTo>
                    <a:pt x="1258570" y="2065020"/>
                  </a:lnTo>
                  <a:cubicBezTo>
                    <a:pt x="1250950" y="2067560"/>
                    <a:pt x="1243330" y="2063750"/>
                    <a:pt x="1234440" y="2065020"/>
                  </a:cubicBezTo>
                  <a:cubicBezTo>
                    <a:pt x="1239520" y="2067560"/>
                    <a:pt x="1244600" y="2068830"/>
                    <a:pt x="1249680" y="2070100"/>
                  </a:cubicBezTo>
                  <a:lnTo>
                    <a:pt x="1247140" y="2072640"/>
                  </a:lnTo>
                  <a:cubicBezTo>
                    <a:pt x="1249680" y="2073910"/>
                    <a:pt x="1252220" y="2073910"/>
                    <a:pt x="1254760" y="2073910"/>
                  </a:cubicBezTo>
                  <a:lnTo>
                    <a:pt x="1254760" y="2075180"/>
                  </a:lnTo>
                  <a:cubicBezTo>
                    <a:pt x="1252220" y="2075180"/>
                    <a:pt x="1250950" y="2076450"/>
                    <a:pt x="1248410" y="2076450"/>
                  </a:cubicBezTo>
                  <a:lnTo>
                    <a:pt x="1248410" y="2077720"/>
                  </a:lnTo>
                  <a:lnTo>
                    <a:pt x="1259840" y="2077720"/>
                  </a:lnTo>
                  <a:cubicBezTo>
                    <a:pt x="1262380" y="2071370"/>
                    <a:pt x="1270000" y="2073910"/>
                    <a:pt x="1273810" y="2070100"/>
                  </a:cubicBezTo>
                  <a:lnTo>
                    <a:pt x="1276350" y="2070100"/>
                  </a:lnTo>
                  <a:lnTo>
                    <a:pt x="1272540" y="2073910"/>
                  </a:lnTo>
                  <a:cubicBezTo>
                    <a:pt x="1273810" y="2075180"/>
                    <a:pt x="1275080" y="2075180"/>
                    <a:pt x="1276350" y="2076450"/>
                  </a:cubicBezTo>
                  <a:cubicBezTo>
                    <a:pt x="1277620" y="2077720"/>
                    <a:pt x="1278890" y="2077720"/>
                    <a:pt x="1280160" y="2078990"/>
                  </a:cubicBezTo>
                  <a:cubicBezTo>
                    <a:pt x="1282700" y="2077720"/>
                    <a:pt x="1283970" y="2077720"/>
                    <a:pt x="1286510" y="2076450"/>
                  </a:cubicBezTo>
                  <a:cubicBezTo>
                    <a:pt x="1285240" y="2078990"/>
                    <a:pt x="1285240" y="2080260"/>
                    <a:pt x="1285240" y="2081530"/>
                  </a:cubicBezTo>
                  <a:lnTo>
                    <a:pt x="1291590" y="2081530"/>
                  </a:lnTo>
                  <a:lnTo>
                    <a:pt x="1291590" y="2077720"/>
                  </a:lnTo>
                  <a:cubicBezTo>
                    <a:pt x="1291590" y="2073910"/>
                    <a:pt x="1294130" y="2073910"/>
                    <a:pt x="1296670" y="2075180"/>
                  </a:cubicBezTo>
                  <a:cubicBezTo>
                    <a:pt x="1300480" y="2077720"/>
                    <a:pt x="1303020" y="2076450"/>
                    <a:pt x="1306830" y="2075180"/>
                  </a:cubicBezTo>
                  <a:cubicBezTo>
                    <a:pt x="1310640" y="2075180"/>
                    <a:pt x="1313180" y="2072640"/>
                    <a:pt x="1314450" y="2068830"/>
                  </a:cubicBezTo>
                  <a:lnTo>
                    <a:pt x="1309370" y="2068830"/>
                  </a:lnTo>
                  <a:cubicBezTo>
                    <a:pt x="1309370" y="2067560"/>
                    <a:pt x="1310640" y="2066290"/>
                    <a:pt x="1310640" y="2065020"/>
                  </a:cubicBezTo>
                  <a:lnTo>
                    <a:pt x="1310640" y="2059940"/>
                  </a:lnTo>
                  <a:lnTo>
                    <a:pt x="1311910" y="2059940"/>
                  </a:lnTo>
                  <a:cubicBezTo>
                    <a:pt x="1311910" y="2062480"/>
                    <a:pt x="1313180" y="2063750"/>
                    <a:pt x="1313180" y="2066290"/>
                  </a:cubicBezTo>
                  <a:cubicBezTo>
                    <a:pt x="1315720" y="2065020"/>
                    <a:pt x="1319530" y="2065020"/>
                    <a:pt x="1323340" y="2063750"/>
                  </a:cubicBezTo>
                  <a:lnTo>
                    <a:pt x="1323340" y="2067560"/>
                  </a:lnTo>
                  <a:cubicBezTo>
                    <a:pt x="1327150" y="2068830"/>
                    <a:pt x="1330960" y="2071370"/>
                    <a:pt x="1333500" y="2076450"/>
                  </a:cubicBezTo>
                  <a:cubicBezTo>
                    <a:pt x="1333500" y="2076450"/>
                    <a:pt x="1334770" y="2077720"/>
                    <a:pt x="1334770" y="2076450"/>
                  </a:cubicBezTo>
                  <a:lnTo>
                    <a:pt x="1346200" y="2072640"/>
                  </a:lnTo>
                  <a:cubicBezTo>
                    <a:pt x="1351280" y="2071370"/>
                    <a:pt x="1355090" y="2070100"/>
                    <a:pt x="1360170" y="2068830"/>
                  </a:cubicBezTo>
                  <a:cubicBezTo>
                    <a:pt x="1362710" y="2068830"/>
                    <a:pt x="1363980" y="2071370"/>
                    <a:pt x="1367790" y="2073910"/>
                  </a:cubicBezTo>
                  <a:cubicBezTo>
                    <a:pt x="1371600" y="2073910"/>
                    <a:pt x="1384300" y="2076450"/>
                    <a:pt x="1389380" y="2080260"/>
                  </a:cubicBezTo>
                  <a:cubicBezTo>
                    <a:pt x="1390650" y="2081530"/>
                    <a:pt x="1393190" y="2080260"/>
                    <a:pt x="1394460" y="2080260"/>
                  </a:cubicBezTo>
                  <a:cubicBezTo>
                    <a:pt x="1398270" y="2078990"/>
                    <a:pt x="1402080" y="2078990"/>
                    <a:pt x="1405890" y="2077720"/>
                  </a:cubicBezTo>
                  <a:lnTo>
                    <a:pt x="1407160" y="2078990"/>
                  </a:lnTo>
                  <a:cubicBezTo>
                    <a:pt x="1408430" y="2081530"/>
                    <a:pt x="1408430" y="2084070"/>
                    <a:pt x="1408430" y="2086610"/>
                  </a:cubicBezTo>
                  <a:cubicBezTo>
                    <a:pt x="1412240" y="2090420"/>
                    <a:pt x="1416050" y="2094230"/>
                    <a:pt x="1421130" y="2087880"/>
                  </a:cubicBezTo>
                  <a:cubicBezTo>
                    <a:pt x="1421130" y="2089150"/>
                    <a:pt x="1419860" y="2090420"/>
                    <a:pt x="1419860" y="2091690"/>
                  </a:cubicBezTo>
                  <a:cubicBezTo>
                    <a:pt x="1421130" y="2091690"/>
                    <a:pt x="1421130" y="2092960"/>
                    <a:pt x="1422400" y="2092960"/>
                  </a:cubicBezTo>
                  <a:cubicBezTo>
                    <a:pt x="1424940" y="2094230"/>
                    <a:pt x="1432560" y="2095500"/>
                    <a:pt x="1433830" y="2092960"/>
                  </a:cubicBezTo>
                  <a:cubicBezTo>
                    <a:pt x="1435100" y="2089150"/>
                    <a:pt x="1437640" y="2090420"/>
                    <a:pt x="1438910" y="2090420"/>
                  </a:cubicBezTo>
                  <a:cubicBezTo>
                    <a:pt x="1440180" y="2091690"/>
                    <a:pt x="1440180" y="2094230"/>
                    <a:pt x="1441450" y="2096770"/>
                  </a:cubicBezTo>
                  <a:lnTo>
                    <a:pt x="1441450" y="2087880"/>
                  </a:lnTo>
                  <a:cubicBezTo>
                    <a:pt x="1443990" y="2090420"/>
                    <a:pt x="1445260" y="2091690"/>
                    <a:pt x="1446530" y="2094230"/>
                  </a:cubicBezTo>
                  <a:cubicBezTo>
                    <a:pt x="1447800" y="2095500"/>
                    <a:pt x="1447800" y="2096770"/>
                    <a:pt x="1447800" y="2098040"/>
                  </a:cubicBezTo>
                  <a:cubicBezTo>
                    <a:pt x="1446530" y="2098040"/>
                    <a:pt x="1445260" y="2098040"/>
                    <a:pt x="1443990" y="2099310"/>
                  </a:cubicBezTo>
                  <a:lnTo>
                    <a:pt x="1440180" y="2099310"/>
                  </a:lnTo>
                  <a:cubicBezTo>
                    <a:pt x="1443990" y="2101850"/>
                    <a:pt x="1442720" y="2108200"/>
                    <a:pt x="1447800" y="2105660"/>
                  </a:cubicBezTo>
                  <a:cubicBezTo>
                    <a:pt x="1449070" y="2104390"/>
                    <a:pt x="1450340" y="2101850"/>
                    <a:pt x="1451610" y="2100580"/>
                  </a:cubicBezTo>
                  <a:cubicBezTo>
                    <a:pt x="1451610" y="2101850"/>
                    <a:pt x="1452880" y="2104390"/>
                    <a:pt x="1452880" y="2105660"/>
                  </a:cubicBezTo>
                  <a:cubicBezTo>
                    <a:pt x="1454150" y="2105660"/>
                    <a:pt x="1455420" y="2105660"/>
                    <a:pt x="1456690" y="2106930"/>
                  </a:cubicBezTo>
                  <a:cubicBezTo>
                    <a:pt x="1459230" y="2110740"/>
                    <a:pt x="1463040" y="2109470"/>
                    <a:pt x="1466850" y="2110740"/>
                  </a:cubicBezTo>
                  <a:cubicBezTo>
                    <a:pt x="1469390" y="2110740"/>
                    <a:pt x="1470660" y="2113280"/>
                    <a:pt x="1471930" y="2114550"/>
                  </a:cubicBezTo>
                  <a:cubicBezTo>
                    <a:pt x="1473200" y="2117090"/>
                    <a:pt x="1474470" y="2119630"/>
                    <a:pt x="1478280" y="2119630"/>
                  </a:cubicBezTo>
                  <a:cubicBezTo>
                    <a:pt x="1480820" y="2119630"/>
                    <a:pt x="1483360" y="2122170"/>
                    <a:pt x="1485900" y="2124710"/>
                  </a:cubicBezTo>
                  <a:cubicBezTo>
                    <a:pt x="1489710" y="2127250"/>
                    <a:pt x="1493520" y="2132330"/>
                    <a:pt x="1497330" y="2134870"/>
                  </a:cubicBezTo>
                  <a:cubicBezTo>
                    <a:pt x="1503680" y="2138680"/>
                    <a:pt x="1510030" y="2143760"/>
                    <a:pt x="1517650" y="2142490"/>
                  </a:cubicBezTo>
                  <a:cubicBezTo>
                    <a:pt x="1521460" y="2142490"/>
                    <a:pt x="1525270" y="2145030"/>
                    <a:pt x="1529080" y="2145030"/>
                  </a:cubicBezTo>
                  <a:cubicBezTo>
                    <a:pt x="1532890" y="2145030"/>
                    <a:pt x="1537970" y="2145030"/>
                    <a:pt x="1543050" y="2143760"/>
                  </a:cubicBezTo>
                  <a:cubicBezTo>
                    <a:pt x="1543050" y="2147570"/>
                    <a:pt x="1543050" y="2148840"/>
                    <a:pt x="1546860" y="2148840"/>
                  </a:cubicBezTo>
                  <a:cubicBezTo>
                    <a:pt x="1549400" y="2148840"/>
                    <a:pt x="1551940" y="2148840"/>
                    <a:pt x="1554480" y="2150110"/>
                  </a:cubicBezTo>
                  <a:cubicBezTo>
                    <a:pt x="1562100" y="2150110"/>
                    <a:pt x="1568450" y="2153920"/>
                    <a:pt x="1576070" y="2152650"/>
                  </a:cubicBezTo>
                  <a:cubicBezTo>
                    <a:pt x="1578610" y="2152650"/>
                    <a:pt x="1581150" y="2153920"/>
                    <a:pt x="1583690" y="2155190"/>
                  </a:cubicBezTo>
                  <a:cubicBezTo>
                    <a:pt x="1591310" y="2157730"/>
                    <a:pt x="1596390" y="2164080"/>
                    <a:pt x="1605280" y="2162810"/>
                  </a:cubicBezTo>
                  <a:cubicBezTo>
                    <a:pt x="1606550" y="2162810"/>
                    <a:pt x="1609090" y="2162810"/>
                    <a:pt x="1610360" y="2164080"/>
                  </a:cubicBezTo>
                  <a:cubicBezTo>
                    <a:pt x="1612900" y="2166620"/>
                    <a:pt x="1614170" y="2165350"/>
                    <a:pt x="1615440" y="2164080"/>
                  </a:cubicBezTo>
                  <a:cubicBezTo>
                    <a:pt x="1617980" y="2162810"/>
                    <a:pt x="1620520" y="2161540"/>
                    <a:pt x="1621790" y="2162810"/>
                  </a:cubicBezTo>
                  <a:cubicBezTo>
                    <a:pt x="1626870" y="2164080"/>
                    <a:pt x="1633220" y="2165350"/>
                    <a:pt x="1638300" y="2166620"/>
                  </a:cubicBezTo>
                  <a:lnTo>
                    <a:pt x="1643380" y="2166620"/>
                  </a:lnTo>
                  <a:cubicBezTo>
                    <a:pt x="1647190" y="2165350"/>
                    <a:pt x="1652270" y="2164080"/>
                    <a:pt x="1656080" y="2164080"/>
                  </a:cubicBezTo>
                  <a:cubicBezTo>
                    <a:pt x="1662430" y="2162810"/>
                    <a:pt x="1668780" y="2162810"/>
                    <a:pt x="1675130" y="2162810"/>
                  </a:cubicBezTo>
                  <a:lnTo>
                    <a:pt x="1677670" y="2162810"/>
                  </a:lnTo>
                  <a:cubicBezTo>
                    <a:pt x="1686560" y="2160270"/>
                    <a:pt x="1696720" y="2157730"/>
                    <a:pt x="1705610" y="2155190"/>
                  </a:cubicBezTo>
                  <a:cubicBezTo>
                    <a:pt x="1711960" y="2153920"/>
                    <a:pt x="1718310" y="2152650"/>
                    <a:pt x="1725930" y="2151380"/>
                  </a:cubicBezTo>
                  <a:cubicBezTo>
                    <a:pt x="1733550" y="2150110"/>
                    <a:pt x="1739900" y="2147570"/>
                    <a:pt x="1747520" y="2146300"/>
                  </a:cubicBezTo>
                  <a:cubicBezTo>
                    <a:pt x="1750060" y="2146300"/>
                    <a:pt x="1752600" y="2146300"/>
                    <a:pt x="1756410" y="2145030"/>
                  </a:cubicBezTo>
                  <a:cubicBezTo>
                    <a:pt x="1766570" y="2143760"/>
                    <a:pt x="1776730" y="2139950"/>
                    <a:pt x="1786890" y="2145030"/>
                  </a:cubicBezTo>
                  <a:lnTo>
                    <a:pt x="1802130" y="2148840"/>
                  </a:lnTo>
                  <a:cubicBezTo>
                    <a:pt x="1808480" y="2150110"/>
                    <a:pt x="1813560" y="2153920"/>
                    <a:pt x="1819910" y="2153920"/>
                  </a:cubicBezTo>
                  <a:cubicBezTo>
                    <a:pt x="1821180" y="2153920"/>
                    <a:pt x="1823720" y="2155190"/>
                    <a:pt x="1824990" y="2155190"/>
                  </a:cubicBezTo>
                  <a:cubicBezTo>
                    <a:pt x="1832610" y="2157730"/>
                    <a:pt x="1838960" y="2164080"/>
                    <a:pt x="1847850" y="2161540"/>
                  </a:cubicBezTo>
                  <a:cubicBezTo>
                    <a:pt x="1851660" y="2160270"/>
                    <a:pt x="1858010" y="2162810"/>
                    <a:pt x="1861820" y="2164080"/>
                  </a:cubicBezTo>
                  <a:cubicBezTo>
                    <a:pt x="1865630" y="2165350"/>
                    <a:pt x="1869440" y="2165350"/>
                    <a:pt x="1873250" y="2166620"/>
                  </a:cubicBezTo>
                  <a:lnTo>
                    <a:pt x="1873250" y="2169160"/>
                  </a:lnTo>
                  <a:cubicBezTo>
                    <a:pt x="1880870" y="2169160"/>
                    <a:pt x="1888490" y="2170430"/>
                    <a:pt x="1896110" y="2166620"/>
                  </a:cubicBezTo>
                  <a:cubicBezTo>
                    <a:pt x="1898650" y="2165350"/>
                    <a:pt x="1899920" y="2164080"/>
                    <a:pt x="1902460" y="2164080"/>
                  </a:cubicBezTo>
                  <a:cubicBezTo>
                    <a:pt x="1907540" y="2162810"/>
                    <a:pt x="1913890" y="2162810"/>
                    <a:pt x="1918970" y="2165350"/>
                  </a:cubicBezTo>
                  <a:cubicBezTo>
                    <a:pt x="1922780" y="2166620"/>
                    <a:pt x="1929130" y="2165350"/>
                    <a:pt x="1932940" y="2162810"/>
                  </a:cubicBezTo>
                  <a:cubicBezTo>
                    <a:pt x="1938020" y="2160270"/>
                    <a:pt x="1944370" y="2161540"/>
                    <a:pt x="1949450" y="2161540"/>
                  </a:cubicBezTo>
                  <a:cubicBezTo>
                    <a:pt x="1954530" y="2161540"/>
                    <a:pt x="1958340" y="2162810"/>
                    <a:pt x="1963420" y="2161540"/>
                  </a:cubicBezTo>
                  <a:cubicBezTo>
                    <a:pt x="1974850" y="2160270"/>
                    <a:pt x="1985010" y="2156460"/>
                    <a:pt x="1997710" y="2157730"/>
                  </a:cubicBezTo>
                  <a:cubicBezTo>
                    <a:pt x="2002790" y="2157730"/>
                    <a:pt x="2007870" y="2159000"/>
                    <a:pt x="2012950" y="2157730"/>
                  </a:cubicBezTo>
                  <a:cubicBezTo>
                    <a:pt x="2023110" y="2156460"/>
                    <a:pt x="2030730" y="2160270"/>
                    <a:pt x="2038350" y="2165350"/>
                  </a:cubicBezTo>
                  <a:cubicBezTo>
                    <a:pt x="2044700" y="2170430"/>
                    <a:pt x="2052320" y="2174240"/>
                    <a:pt x="2059940" y="2178050"/>
                  </a:cubicBezTo>
                  <a:cubicBezTo>
                    <a:pt x="2065020" y="2180590"/>
                    <a:pt x="2072640" y="2175510"/>
                    <a:pt x="2072640" y="2169160"/>
                  </a:cubicBezTo>
                  <a:lnTo>
                    <a:pt x="2072640" y="2157730"/>
                  </a:lnTo>
                  <a:cubicBezTo>
                    <a:pt x="2072640" y="2124710"/>
                    <a:pt x="2072640" y="2092960"/>
                    <a:pt x="2073910" y="2059940"/>
                  </a:cubicBezTo>
                  <a:cubicBezTo>
                    <a:pt x="2073910" y="2037080"/>
                    <a:pt x="2075180" y="2014220"/>
                    <a:pt x="2075180" y="1990090"/>
                  </a:cubicBezTo>
                  <a:cubicBezTo>
                    <a:pt x="2075180" y="1964690"/>
                    <a:pt x="2073910" y="447040"/>
                    <a:pt x="2073910" y="421640"/>
                  </a:cubicBezTo>
                  <a:cubicBezTo>
                    <a:pt x="2081530" y="410210"/>
                    <a:pt x="2078990" y="401320"/>
                    <a:pt x="2085340" y="394970"/>
                  </a:cubicBezTo>
                  <a:close/>
                  <a:moveTo>
                    <a:pt x="1263650" y="2052320"/>
                  </a:moveTo>
                  <a:cubicBezTo>
                    <a:pt x="1266190" y="2045970"/>
                    <a:pt x="1271270" y="2047240"/>
                    <a:pt x="1275080" y="2048510"/>
                  </a:cubicBezTo>
                  <a:cubicBezTo>
                    <a:pt x="1272540" y="2053590"/>
                    <a:pt x="1267460" y="2051050"/>
                    <a:pt x="1263650" y="2052320"/>
                  </a:cubicBezTo>
                  <a:close/>
                  <a:moveTo>
                    <a:pt x="1275080" y="2058670"/>
                  </a:moveTo>
                  <a:cubicBezTo>
                    <a:pt x="1276350" y="2056130"/>
                    <a:pt x="1276350" y="2052320"/>
                    <a:pt x="1280160" y="2052320"/>
                  </a:cubicBezTo>
                  <a:cubicBezTo>
                    <a:pt x="1281430" y="2052320"/>
                    <a:pt x="1283970" y="2053590"/>
                    <a:pt x="1285240" y="2053590"/>
                  </a:cubicBezTo>
                  <a:cubicBezTo>
                    <a:pt x="1283970" y="2056130"/>
                    <a:pt x="1282700" y="2057400"/>
                    <a:pt x="1281430" y="2059940"/>
                  </a:cubicBezTo>
                  <a:cubicBezTo>
                    <a:pt x="1280160" y="2059940"/>
                    <a:pt x="1277620" y="2059940"/>
                    <a:pt x="1275080" y="2058670"/>
                  </a:cubicBezTo>
                  <a:close/>
                  <a:moveTo>
                    <a:pt x="1280160" y="2071370"/>
                  </a:moveTo>
                  <a:cubicBezTo>
                    <a:pt x="1282700" y="2070100"/>
                    <a:pt x="1283970" y="2067560"/>
                    <a:pt x="1286510" y="2066290"/>
                  </a:cubicBezTo>
                  <a:cubicBezTo>
                    <a:pt x="1287780" y="2066290"/>
                    <a:pt x="1289050" y="2067560"/>
                    <a:pt x="1290320" y="2067560"/>
                  </a:cubicBezTo>
                  <a:cubicBezTo>
                    <a:pt x="1290320" y="2072640"/>
                    <a:pt x="1285240" y="2073910"/>
                    <a:pt x="1280160" y="2071370"/>
                  </a:cubicBezTo>
                  <a:close/>
                  <a:moveTo>
                    <a:pt x="1285240" y="2030730"/>
                  </a:moveTo>
                  <a:cubicBezTo>
                    <a:pt x="1286510" y="2032000"/>
                    <a:pt x="1286510" y="2033270"/>
                    <a:pt x="1289050" y="2034540"/>
                  </a:cubicBezTo>
                  <a:lnTo>
                    <a:pt x="1277620" y="2034540"/>
                  </a:lnTo>
                  <a:cubicBezTo>
                    <a:pt x="1277620" y="2033270"/>
                    <a:pt x="1277620" y="2032000"/>
                    <a:pt x="1278890" y="2030730"/>
                  </a:cubicBezTo>
                  <a:cubicBezTo>
                    <a:pt x="1283970" y="2030730"/>
                    <a:pt x="1285240" y="2030730"/>
                    <a:pt x="1285240" y="2025650"/>
                  </a:cubicBezTo>
                  <a:cubicBezTo>
                    <a:pt x="1289050" y="2026920"/>
                    <a:pt x="1294130" y="2023110"/>
                    <a:pt x="1295400" y="2029460"/>
                  </a:cubicBezTo>
                  <a:cubicBezTo>
                    <a:pt x="1291590" y="2030730"/>
                    <a:pt x="1289050" y="2030730"/>
                    <a:pt x="1285240" y="2030730"/>
                  </a:cubicBezTo>
                  <a:close/>
                </a:path>
              </a:pathLst>
            </a:custGeom>
            <a:blipFill>
              <a:blip r:embed="rId11"/>
              <a:stretch>
                <a:fillRect l="-29153" t="0" r="-29153" b="0"/>
              </a:stretch>
            </a:blipFill>
          </p:spPr>
        </p:sp>
      </p:grpSp>
      <p:grpSp>
        <p:nvGrpSpPr>
          <p:cNvPr name="Group 33" id="33"/>
          <p:cNvGrpSpPr/>
          <p:nvPr/>
        </p:nvGrpSpPr>
        <p:grpSpPr>
          <a:xfrm rot="0">
            <a:off x="6381875" y="5407912"/>
            <a:ext cx="3099003" cy="3269486"/>
            <a:chOff x="0" y="0"/>
            <a:chExt cx="2077720" cy="2192020"/>
          </a:xfrm>
        </p:grpSpPr>
        <p:sp>
          <p:nvSpPr>
            <p:cNvPr name="Freeform 34" id="34"/>
            <p:cNvSpPr/>
            <p:nvPr/>
          </p:nvSpPr>
          <p:spPr>
            <a:xfrm flipH="false" flipV="false" rot="0">
              <a:off x="-7620" y="-2540"/>
              <a:ext cx="2085340" cy="2194560"/>
            </a:xfrm>
            <a:custGeom>
              <a:avLst/>
              <a:gdLst/>
              <a:ahLst/>
              <a:cxnLst/>
              <a:rect r="r" b="b" t="t" l="l"/>
              <a:pathLst>
                <a:path h="2194560" w="2085340">
                  <a:moveTo>
                    <a:pt x="2085340" y="394970"/>
                  </a:moveTo>
                  <a:cubicBezTo>
                    <a:pt x="2084070" y="394970"/>
                    <a:pt x="2082800" y="394970"/>
                    <a:pt x="2081530" y="393700"/>
                  </a:cubicBezTo>
                  <a:cubicBezTo>
                    <a:pt x="2075180" y="392430"/>
                    <a:pt x="2067560" y="393700"/>
                    <a:pt x="2063750" y="387350"/>
                  </a:cubicBezTo>
                  <a:cubicBezTo>
                    <a:pt x="2062480" y="384810"/>
                    <a:pt x="2058670" y="382270"/>
                    <a:pt x="2056130" y="381000"/>
                  </a:cubicBezTo>
                  <a:cubicBezTo>
                    <a:pt x="2051050" y="375920"/>
                    <a:pt x="2044700" y="370840"/>
                    <a:pt x="2038350" y="365760"/>
                  </a:cubicBezTo>
                  <a:lnTo>
                    <a:pt x="2026920" y="354330"/>
                  </a:lnTo>
                  <a:cubicBezTo>
                    <a:pt x="2025650" y="353060"/>
                    <a:pt x="2025650" y="351790"/>
                    <a:pt x="2025650" y="350520"/>
                  </a:cubicBezTo>
                  <a:cubicBezTo>
                    <a:pt x="2023110" y="347980"/>
                    <a:pt x="2019300" y="345440"/>
                    <a:pt x="2015490" y="345440"/>
                  </a:cubicBezTo>
                  <a:cubicBezTo>
                    <a:pt x="2009140" y="344170"/>
                    <a:pt x="2002790" y="344170"/>
                    <a:pt x="1996440" y="342900"/>
                  </a:cubicBezTo>
                  <a:lnTo>
                    <a:pt x="1991360" y="342900"/>
                  </a:lnTo>
                  <a:cubicBezTo>
                    <a:pt x="1985010" y="340360"/>
                    <a:pt x="1979930" y="339090"/>
                    <a:pt x="1973580" y="340360"/>
                  </a:cubicBezTo>
                  <a:cubicBezTo>
                    <a:pt x="1971040" y="340360"/>
                    <a:pt x="1968500" y="340360"/>
                    <a:pt x="1967230" y="337820"/>
                  </a:cubicBezTo>
                  <a:cubicBezTo>
                    <a:pt x="1965960" y="335280"/>
                    <a:pt x="1963420" y="334010"/>
                    <a:pt x="1962150" y="332740"/>
                  </a:cubicBezTo>
                  <a:cubicBezTo>
                    <a:pt x="1959610" y="330200"/>
                    <a:pt x="1955800" y="328930"/>
                    <a:pt x="1953260" y="327660"/>
                  </a:cubicBezTo>
                  <a:cubicBezTo>
                    <a:pt x="1948180" y="323850"/>
                    <a:pt x="1944370" y="320040"/>
                    <a:pt x="1938020" y="320040"/>
                  </a:cubicBezTo>
                  <a:cubicBezTo>
                    <a:pt x="1932940" y="320040"/>
                    <a:pt x="1927860" y="318770"/>
                    <a:pt x="1922780" y="317500"/>
                  </a:cubicBezTo>
                  <a:cubicBezTo>
                    <a:pt x="1921510" y="317500"/>
                    <a:pt x="1921510" y="317500"/>
                    <a:pt x="1921510" y="316230"/>
                  </a:cubicBezTo>
                  <a:cubicBezTo>
                    <a:pt x="1917700" y="311150"/>
                    <a:pt x="1911350" y="309880"/>
                    <a:pt x="1905000" y="309880"/>
                  </a:cubicBezTo>
                  <a:cubicBezTo>
                    <a:pt x="1902460" y="309880"/>
                    <a:pt x="1899920" y="308610"/>
                    <a:pt x="1899920" y="307340"/>
                  </a:cubicBezTo>
                  <a:cubicBezTo>
                    <a:pt x="1898650" y="303530"/>
                    <a:pt x="1896110" y="302260"/>
                    <a:pt x="1893570" y="302260"/>
                  </a:cubicBezTo>
                  <a:cubicBezTo>
                    <a:pt x="1889760" y="302260"/>
                    <a:pt x="1885950" y="300990"/>
                    <a:pt x="1883410" y="302260"/>
                  </a:cubicBezTo>
                  <a:cubicBezTo>
                    <a:pt x="1873250" y="306070"/>
                    <a:pt x="1865630" y="298450"/>
                    <a:pt x="1856740" y="297180"/>
                  </a:cubicBezTo>
                  <a:lnTo>
                    <a:pt x="1855470" y="295910"/>
                  </a:lnTo>
                  <a:cubicBezTo>
                    <a:pt x="1852930" y="289560"/>
                    <a:pt x="1846580" y="289560"/>
                    <a:pt x="1840230" y="288290"/>
                  </a:cubicBezTo>
                  <a:cubicBezTo>
                    <a:pt x="1840230" y="287020"/>
                    <a:pt x="1841500" y="287020"/>
                    <a:pt x="1841500" y="285750"/>
                  </a:cubicBezTo>
                  <a:cubicBezTo>
                    <a:pt x="1840230" y="285750"/>
                    <a:pt x="1838960" y="287020"/>
                    <a:pt x="1836420" y="287020"/>
                  </a:cubicBezTo>
                  <a:cubicBezTo>
                    <a:pt x="1835150" y="287020"/>
                    <a:pt x="1832610" y="288290"/>
                    <a:pt x="1831340" y="287020"/>
                  </a:cubicBezTo>
                  <a:cubicBezTo>
                    <a:pt x="1828800" y="283210"/>
                    <a:pt x="1824990" y="279400"/>
                    <a:pt x="1824990" y="275590"/>
                  </a:cubicBezTo>
                  <a:cubicBezTo>
                    <a:pt x="1824990" y="271780"/>
                    <a:pt x="1821180" y="271780"/>
                    <a:pt x="1819910" y="270510"/>
                  </a:cubicBezTo>
                  <a:lnTo>
                    <a:pt x="1817370" y="270510"/>
                  </a:lnTo>
                  <a:cubicBezTo>
                    <a:pt x="1812290" y="265430"/>
                    <a:pt x="1807210" y="264160"/>
                    <a:pt x="1800860" y="267970"/>
                  </a:cubicBezTo>
                  <a:cubicBezTo>
                    <a:pt x="1799590" y="264160"/>
                    <a:pt x="1802130" y="259080"/>
                    <a:pt x="1797050" y="257810"/>
                  </a:cubicBezTo>
                  <a:lnTo>
                    <a:pt x="1797050" y="256540"/>
                  </a:lnTo>
                  <a:cubicBezTo>
                    <a:pt x="1799590" y="250190"/>
                    <a:pt x="1795780" y="246380"/>
                    <a:pt x="1790700" y="243840"/>
                  </a:cubicBezTo>
                  <a:cubicBezTo>
                    <a:pt x="1786890" y="241300"/>
                    <a:pt x="1785620" y="238760"/>
                    <a:pt x="1785620" y="234950"/>
                  </a:cubicBezTo>
                  <a:lnTo>
                    <a:pt x="1785620" y="229870"/>
                  </a:lnTo>
                  <a:cubicBezTo>
                    <a:pt x="1780540" y="228600"/>
                    <a:pt x="1778000" y="223520"/>
                    <a:pt x="1775460" y="219710"/>
                  </a:cubicBezTo>
                  <a:cubicBezTo>
                    <a:pt x="1774190" y="214630"/>
                    <a:pt x="1771650" y="210820"/>
                    <a:pt x="1769110" y="207010"/>
                  </a:cubicBezTo>
                  <a:cubicBezTo>
                    <a:pt x="1766570" y="203200"/>
                    <a:pt x="1761490" y="200660"/>
                    <a:pt x="1761490" y="194310"/>
                  </a:cubicBezTo>
                  <a:cubicBezTo>
                    <a:pt x="1761490" y="190500"/>
                    <a:pt x="1760220" y="186690"/>
                    <a:pt x="1758950" y="182880"/>
                  </a:cubicBezTo>
                  <a:cubicBezTo>
                    <a:pt x="1756410" y="177800"/>
                    <a:pt x="1753870" y="173990"/>
                    <a:pt x="1750060" y="168910"/>
                  </a:cubicBezTo>
                  <a:cubicBezTo>
                    <a:pt x="1752600" y="165100"/>
                    <a:pt x="1755140" y="162560"/>
                    <a:pt x="1751330" y="158750"/>
                  </a:cubicBezTo>
                  <a:lnTo>
                    <a:pt x="1751330" y="156210"/>
                  </a:lnTo>
                  <a:cubicBezTo>
                    <a:pt x="1751330" y="154940"/>
                    <a:pt x="1750060" y="153670"/>
                    <a:pt x="1750060" y="152400"/>
                  </a:cubicBezTo>
                  <a:cubicBezTo>
                    <a:pt x="1748790" y="151130"/>
                    <a:pt x="1746250" y="149860"/>
                    <a:pt x="1744980" y="148590"/>
                  </a:cubicBezTo>
                  <a:cubicBezTo>
                    <a:pt x="1741170" y="144780"/>
                    <a:pt x="1738630" y="139700"/>
                    <a:pt x="1732280" y="142240"/>
                  </a:cubicBezTo>
                  <a:cubicBezTo>
                    <a:pt x="1729740" y="137160"/>
                    <a:pt x="1728470" y="132080"/>
                    <a:pt x="1727200" y="127000"/>
                  </a:cubicBezTo>
                  <a:cubicBezTo>
                    <a:pt x="1725930" y="123190"/>
                    <a:pt x="1724660" y="120650"/>
                    <a:pt x="1723390" y="116840"/>
                  </a:cubicBezTo>
                  <a:lnTo>
                    <a:pt x="1723390" y="115570"/>
                  </a:lnTo>
                  <a:cubicBezTo>
                    <a:pt x="1725930" y="110490"/>
                    <a:pt x="1722120" y="106680"/>
                    <a:pt x="1722120" y="102870"/>
                  </a:cubicBezTo>
                  <a:cubicBezTo>
                    <a:pt x="1722120" y="100330"/>
                    <a:pt x="1719580" y="97790"/>
                    <a:pt x="1718310" y="95250"/>
                  </a:cubicBezTo>
                  <a:cubicBezTo>
                    <a:pt x="1717040" y="91440"/>
                    <a:pt x="1713230" y="88900"/>
                    <a:pt x="1713230" y="85090"/>
                  </a:cubicBezTo>
                  <a:lnTo>
                    <a:pt x="1713230" y="64770"/>
                  </a:lnTo>
                  <a:cubicBezTo>
                    <a:pt x="1711960" y="57150"/>
                    <a:pt x="1709420" y="53340"/>
                    <a:pt x="1700530" y="52070"/>
                  </a:cubicBezTo>
                  <a:cubicBezTo>
                    <a:pt x="1699260" y="52070"/>
                    <a:pt x="1697990" y="52070"/>
                    <a:pt x="1697990" y="50800"/>
                  </a:cubicBezTo>
                  <a:cubicBezTo>
                    <a:pt x="1695450" y="46990"/>
                    <a:pt x="1691640" y="45720"/>
                    <a:pt x="1686560" y="44450"/>
                  </a:cubicBezTo>
                  <a:cubicBezTo>
                    <a:pt x="1682750" y="44450"/>
                    <a:pt x="1680210" y="44450"/>
                    <a:pt x="1677670" y="45720"/>
                  </a:cubicBezTo>
                  <a:cubicBezTo>
                    <a:pt x="1671320" y="49530"/>
                    <a:pt x="1664970" y="53340"/>
                    <a:pt x="1659890" y="58420"/>
                  </a:cubicBezTo>
                  <a:cubicBezTo>
                    <a:pt x="1653540" y="63500"/>
                    <a:pt x="1648460" y="67310"/>
                    <a:pt x="1640840" y="63500"/>
                  </a:cubicBezTo>
                  <a:lnTo>
                    <a:pt x="1638300" y="63500"/>
                  </a:lnTo>
                  <a:cubicBezTo>
                    <a:pt x="1635760" y="62230"/>
                    <a:pt x="1631950" y="60960"/>
                    <a:pt x="1629410" y="59690"/>
                  </a:cubicBezTo>
                  <a:cubicBezTo>
                    <a:pt x="1628140" y="60960"/>
                    <a:pt x="1626870" y="62230"/>
                    <a:pt x="1623060" y="60960"/>
                  </a:cubicBezTo>
                  <a:cubicBezTo>
                    <a:pt x="1615440" y="59690"/>
                    <a:pt x="1609090" y="58420"/>
                    <a:pt x="1602740" y="53340"/>
                  </a:cubicBezTo>
                  <a:cubicBezTo>
                    <a:pt x="1601470" y="52070"/>
                    <a:pt x="1598930" y="52070"/>
                    <a:pt x="1597660" y="52070"/>
                  </a:cubicBezTo>
                  <a:cubicBezTo>
                    <a:pt x="1592580" y="50800"/>
                    <a:pt x="1586230" y="49530"/>
                    <a:pt x="1579880" y="46990"/>
                  </a:cubicBezTo>
                  <a:cubicBezTo>
                    <a:pt x="1584960" y="43180"/>
                    <a:pt x="1583690" y="40640"/>
                    <a:pt x="1581150" y="38100"/>
                  </a:cubicBezTo>
                  <a:cubicBezTo>
                    <a:pt x="1577340" y="33020"/>
                    <a:pt x="1572260" y="33020"/>
                    <a:pt x="1568450" y="35560"/>
                  </a:cubicBezTo>
                  <a:cubicBezTo>
                    <a:pt x="1559560" y="39370"/>
                    <a:pt x="1550670" y="44450"/>
                    <a:pt x="1540510" y="48260"/>
                  </a:cubicBezTo>
                  <a:cubicBezTo>
                    <a:pt x="1536700" y="50800"/>
                    <a:pt x="1531620" y="52070"/>
                    <a:pt x="1526540" y="53340"/>
                  </a:cubicBezTo>
                  <a:cubicBezTo>
                    <a:pt x="1522730" y="54610"/>
                    <a:pt x="1518920" y="53340"/>
                    <a:pt x="1515110" y="54610"/>
                  </a:cubicBezTo>
                  <a:cubicBezTo>
                    <a:pt x="1511300" y="55880"/>
                    <a:pt x="1507490" y="57150"/>
                    <a:pt x="1502410" y="55880"/>
                  </a:cubicBezTo>
                  <a:cubicBezTo>
                    <a:pt x="1501140" y="55880"/>
                    <a:pt x="1498600" y="57150"/>
                    <a:pt x="1497330" y="57150"/>
                  </a:cubicBezTo>
                  <a:cubicBezTo>
                    <a:pt x="1494790" y="58420"/>
                    <a:pt x="1493520" y="59690"/>
                    <a:pt x="1490980" y="58420"/>
                  </a:cubicBezTo>
                  <a:cubicBezTo>
                    <a:pt x="1485900" y="58420"/>
                    <a:pt x="1483360" y="60960"/>
                    <a:pt x="1480820" y="63500"/>
                  </a:cubicBezTo>
                  <a:cubicBezTo>
                    <a:pt x="1478280" y="66040"/>
                    <a:pt x="1475740" y="71120"/>
                    <a:pt x="1473200" y="72390"/>
                  </a:cubicBezTo>
                  <a:cubicBezTo>
                    <a:pt x="1469390" y="73660"/>
                    <a:pt x="1466850" y="76200"/>
                    <a:pt x="1464310" y="78740"/>
                  </a:cubicBezTo>
                  <a:cubicBezTo>
                    <a:pt x="1461770" y="81280"/>
                    <a:pt x="1459230" y="82550"/>
                    <a:pt x="1456690" y="83820"/>
                  </a:cubicBezTo>
                  <a:cubicBezTo>
                    <a:pt x="1452880" y="86360"/>
                    <a:pt x="1449070" y="87630"/>
                    <a:pt x="1445260" y="90170"/>
                  </a:cubicBezTo>
                  <a:cubicBezTo>
                    <a:pt x="1441450" y="93980"/>
                    <a:pt x="1436370" y="96520"/>
                    <a:pt x="1431290" y="96520"/>
                  </a:cubicBezTo>
                  <a:cubicBezTo>
                    <a:pt x="1426210" y="97790"/>
                    <a:pt x="1419860" y="97790"/>
                    <a:pt x="1414780" y="101600"/>
                  </a:cubicBezTo>
                  <a:cubicBezTo>
                    <a:pt x="1414780" y="101600"/>
                    <a:pt x="1413510" y="102870"/>
                    <a:pt x="1412240" y="102870"/>
                  </a:cubicBezTo>
                  <a:cubicBezTo>
                    <a:pt x="1407160" y="102870"/>
                    <a:pt x="1402080" y="101600"/>
                    <a:pt x="1397000" y="101600"/>
                  </a:cubicBezTo>
                  <a:cubicBezTo>
                    <a:pt x="1393190" y="101600"/>
                    <a:pt x="1386840" y="100330"/>
                    <a:pt x="1384300" y="106680"/>
                  </a:cubicBezTo>
                  <a:cubicBezTo>
                    <a:pt x="1384300" y="106680"/>
                    <a:pt x="1383030" y="107950"/>
                    <a:pt x="1381760" y="107950"/>
                  </a:cubicBezTo>
                  <a:cubicBezTo>
                    <a:pt x="1377950" y="109220"/>
                    <a:pt x="1374140" y="111760"/>
                    <a:pt x="1370330" y="113030"/>
                  </a:cubicBezTo>
                  <a:cubicBezTo>
                    <a:pt x="1370330" y="115570"/>
                    <a:pt x="1366520" y="116840"/>
                    <a:pt x="1363980" y="116840"/>
                  </a:cubicBezTo>
                  <a:cubicBezTo>
                    <a:pt x="1352550" y="115570"/>
                    <a:pt x="1342390" y="115570"/>
                    <a:pt x="1330960" y="111760"/>
                  </a:cubicBezTo>
                  <a:cubicBezTo>
                    <a:pt x="1325880" y="110490"/>
                    <a:pt x="1320800" y="107950"/>
                    <a:pt x="1314450" y="105410"/>
                  </a:cubicBezTo>
                  <a:cubicBezTo>
                    <a:pt x="1313180" y="105410"/>
                    <a:pt x="1311910" y="104140"/>
                    <a:pt x="1310640" y="104140"/>
                  </a:cubicBezTo>
                  <a:cubicBezTo>
                    <a:pt x="1301750" y="104140"/>
                    <a:pt x="1292860" y="105410"/>
                    <a:pt x="1282700" y="105410"/>
                  </a:cubicBezTo>
                  <a:lnTo>
                    <a:pt x="1281430" y="105410"/>
                  </a:lnTo>
                  <a:cubicBezTo>
                    <a:pt x="1276350" y="102870"/>
                    <a:pt x="1270000" y="104140"/>
                    <a:pt x="1264920" y="107950"/>
                  </a:cubicBezTo>
                  <a:cubicBezTo>
                    <a:pt x="1263650" y="109220"/>
                    <a:pt x="1261110" y="110490"/>
                    <a:pt x="1259840" y="110490"/>
                  </a:cubicBezTo>
                  <a:cubicBezTo>
                    <a:pt x="1253490" y="109220"/>
                    <a:pt x="1248410" y="107950"/>
                    <a:pt x="1242060" y="106680"/>
                  </a:cubicBezTo>
                  <a:cubicBezTo>
                    <a:pt x="1235710" y="105410"/>
                    <a:pt x="1230630" y="104140"/>
                    <a:pt x="1224280" y="104140"/>
                  </a:cubicBezTo>
                  <a:cubicBezTo>
                    <a:pt x="1219200" y="104140"/>
                    <a:pt x="1214120" y="102870"/>
                    <a:pt x="1209040" y="100330"/>
                  </a:cubicBezTo>
                  <a:cubicBezTo>
                    <a:pt x="1203960" y="97790"/>
                    <a:pt x="1198880" y="96520"/>
                    <a:pt x="1193800" y="93980"/>
                  </a:cubicBezTo>
                  <a:cubicBezTo>
                    <a:pt x="1191260" y="92710"/>
                    <a:pt x="1187450" y="92710"/>
                    <a:pt x="1183640" y="91440"/>
                  </a:cubicBezTo>
                  <a:cubicBezTo>
                    <a:pt x="1183640" y="87630"/>
                    <a:pt x="1184910" y="85090"/>
                    <a:pt x="1184910" y="82550"/>
                  </a:cubicBezTo>
                  <a:cubicBezTo>
                    <a:pt x="1178560" y="85090"/>
                    <a:pt x="1174750" y="83820"/>
                    <a:pt x="1170940" y="81280"/>
                  </a:cubicBezTo>
                  <a:cubicBezTo>
                    <a:pt x="1168400" y="80010"/>
                    <a:pt x="1164590" y="80010"/>
                    <a:pt x="1162050" y="78740"/>
                  </a:cubicBezTo>
                  <a:lnTo>
                    <a:pt x="1158240" y="78740"/>
                  </a:lnTo>
                  <a:cubicBezTo>
                    <a:pt x="1153160" y="76200"/>
                    <a:pt x="1146810" y="76200"/>
                    <a:pt x="1140460" y="76200"/>
                  </a:cubicBezTo>
                  <a:cubicBezTo>
                    <a:pt x="1132840" y="76200"/>
                    <a:pt x="1123950" y="74930"/>
                    <a:pt x="1116330" y="69850"/>
                  </a:cubicBezTo>
                  <a:cubicBezTo>
                    <a:pt x="1109980" y="66040"/>
                    <a:pt x="1102360" y="63500"/>
                    <a:pt x="1094740" y="64770"/>
                  </a:cubicBezTo>
                  <a:cubicBezTo>
                    <a:pt x="1090930" y="66040"/>
                    <a:pt x="1087120" y="68580"/>
                    <a:pt x="1083310" y="69850"/>
                  </a:cubicBezTo>
                  <a:cubicBezTo>
                    <a:pt x="1076960" y="72390"/>
                    <a:pt x="1071880" y="77470"/>
                    <a:pt x="1065530" y="80010"/>
                  </a:cubicBezTo>
                  <a:cubicBezTo>
                    <a:pt x="1059180" y="82550"/>
                    <a:pt x="1051560" y="85090"/>
                    <a:pt x="1043940" y="87630"/>
                  </a:cubicBezTo>
                  <a:cubicBezTo>
                    <a:pt x="1040130" y="88900"/>
                    <a:pt x="1036320" y="91440"/>
                    <a:pt x="1032510" y="92710"/>
                  </a:cubicBezTo>
                  <a:cubicBezTo>
                    <a:pt x="1026160" y="95250"/>
                    <a:pt x="1021080" y="96520"/>
                    <a:pt x="1014730" y="99060"/>
                  </a:cubicBezTo>
                  <a:cubicBezTo>
                    <a:pt x="1010920" y="100330"/>
                    <a:pt x="1005840" y="104140"/>
                    <a:pt x="1002030" y="105410"/>
                  </a:cubicBezTo>
                  <a:cubicBezTo>
                    <a:pt x="994410" y="107950"/>
                    <a:pt x="986790" y="111760"/>
                    <a:pt x="977900" y="113030"/>
                  </a:cubicBezTo>
                  <a:cubicBezTo>
                    <a:pt x="974090" y="114300"/>
                    <a:pt x="972820" y="116840"/>
                    <a:pt x="970280" y="118110"/>
                  </a:cubicBezTo>
                  <a:lnTo>
                    <a:pt x="958850" y="121920"/>
                  </a:lnTo>
                  <a:cubicBezTo>
                    <a:pt x="951230" y="124460"/>
                    <a:pt x="944880" y="127000"/>
                    <a:pt x="937260" y="128270"/>
                  </a:cubicBezTo>
                  <a:cubicBezTo>
                    <a:pt x="933450" y="129540"/>
                    <a:pt x="928370" y="130810"/>
                    <a:pt x="924560" y="132080"/>
                  </a:cubicBezTo>
                  <a:cubicBezTo>
                    <a:pt x="923290" y="132080"/>
                    <a:pt x="923290" y="133350"/>
                    <a:pt x="922020" y="133350"/>
                  </a:cubicBezTo>
                  <a:cubicBezTo>
                    <a:pt x="919480" y="135890"/>
                    <a:pt x="916940" y="138430"/>
                    <a:pt x="913130" y="139700"/>
                  </a:cubicBezTo>
                  <a:cubicBezTo>
                    <a:pt x="906780" y="142240"/>
                    <a:pt x="900430" y="144780"/>
                    <a:pt x="894080" y="146050"/>
                  </a:cubicBezTo>
                  <a:cubicBezTo>
                    <a:pt x="891540" y="147320"/>
                    <a:pt x="887730" y="147320"/>
                    <a:pt x="885190" y="147320"/>
                  </a:cubicBezTo>
                  <a:cubicBezTo>
                    <a:pt x="877570" y="148590"/>
                    <a:pt x="869950" y="152400"/>
                    <a:pt x="862330" y="154940"/>
                  </a:cubicBezTo>
                  <a:cubicBezTo>
                    <a:pt x="855980" y="157480"/>
                    <a:pt x="849630" y="158750"/>
                    <a:pt x="844550" y="161290"/>
                  </a:cubicBezTo>
                  <a:cubicBezTo>
                    <a:pt x="836930" y="163830"/>
                    <a:pt x="829310" y="166370"/>
                    <a:pt x="825500" y="173990"/>
                  </a:cubicBezTo>
                  <a:cubicBezTo>
                    <a:pt x="825500" y="175260"/>
                    <a:pt x="822960" y="175260"/>
                    <a:pt x="822960" y="175260"/>
                  </a:cubicBezTo>
                  <a:cubicBezTo>
                    <a:pt x="819150" y="176530"/>
                    <a:pt x="814070" y="177800"/>
                    <a:pt x="810260" y="179070"/>
                  </a:cubicBezTo>
                  <a:cubicBezTo>
                    <a:pt x="808990" y="180340"/>
                    <a:pt x="807720" y="179070"/>
                    <a:pt x="807720" y="177800"/>
                  </a:cubicBezTo>
                  <a:cubicBezTo>
                    <a:pt x="806450" y="172720"/>
                    <a:pt x="806450" y="166370"/>
                    <a:pt x="798830" y="163830"/>
                  </a:cubicBezTo>
                  <a:lnTo>
                    <a:pt x="797560" y="162560"/>
                  </a:lnTo>
                  <a:cubicBezTo>
                    <a:pt x="797560" y="156210"/>
                    <a:pt x="792480" y="153670"/>
                    <a:pt x="787400" y="151130"/>
                  </a:cubicBezTo>
                  <a:cubicBezTo>
                    <a:pt x="782320" y="148590"/>
                    <a:pt x="778510" y="147320"/>
                    <a:pt x="774700" y="142240"/>
                  </a:cubicBezTo>
                  <a:cubicBezTo>
                    <a:pt x="772160" y="138430"/>
                    <a:pt x="767080" y="135890"/>
                    <a:pt x="763270" y="132080"/>
                  </a:cubicBezTo>
                  <a:cubicBezTo>
                    <a:pt x="759460" y="129540"/>
                    <a:pt x="754380" y="128270"/>
                    <a:pt x="751840" y="123190"/>
                  </a:cubicBezTo>
                  <a:cubicBezTo>
                    <a:pt x="750570" y="120650"/>
                    <a:pt x="748030" y="119380"/>
                    <a:pt x="745490" y="116840"/>
                  </a:cubicBezTo>
                  <a:cubicBezTo>
                    <a:pt x="746760" y="116840"/>
                    <a:pt x="744220" y="116840"/>
                    <a:pt x="742950" y="115570"/>
                  </a:cubicBezTo>
                  <a:cubicBezTo>
                    <a:pt x="741680" y="114300"/>
                    <a:pt x="740410" y="114300"/>
                    <a:pt x="739140" y="113030"/>
                  </a:cubicBezTo>
                  <a:cubicBezTo>
                    <a:pt x="737870" y="110490"/>
                    <a:pt x="736600" y="107950"/>
                    <a:pt x="732790" y="107950"/>
                  </a:cubicBezTo>
                  <a:cubicBezTo>
                    <a:pt x="731520" y="107950"/>
                    <a:pt x="730250" y="106680"/>
                    <a:pt x="728980" y="105410"/>
                  </a:cubicBezTo>
                  <a:cubicBezTo>
                    <a:pt x="727710" y="105410"/>
                    <a:pt x="726440" y="104140"/>
                    <a:pt x="723900" y="104140"/>
                  </a:cubicBezTo>
                  <a:lnTo>
                    <a:pt x="708660" y="96520"/>
                  </a:lnTo>
                  <a:cubicBezTo>
                    <a:pt x="704850" y="93980"/>
                    <a:pt x="701040" y="90170"/>
                    <a:pt x="695960" y="88900"/>
                  </a:cubicBezTo>
                  <a:cubicBezTo>
                    <a:pt x="688340" y="86360"/>
                    <a:pt x="681990" y="82550"/>
                    <a:pt x="676910" y="76200"/>
                  </a:cubicBezTo>
                  <a:cubicBezTo>
                    <a:pt x="671830" y="69850"/>
                    <a:pt x="665480" y="66040"/>
                    <a:pt x="657860" y="62230"/>
                  </a:cubicBezTo>
                  <a:cubicBezTo>
                    <a:pt x="654050" y="59690"/>
                    <a:pt x="650240" y="58420"/>
                    <a:pt x="647700" y="57150"/>
                  </a:cubicBezTo>
                  <a:cubicBezTo>
                    <a:pt x="642620" y="53340"/>
                    <a:pt x="636270" y="50800"/>
                    <a:pt x="629920" y="48260"/>
                  </a:cubicBezTo>
                  <a:cubicBezTo>
                    <a:pt x="632460" y="44450"/>
                    <a:pt x="631190" y="44450"/>
                    <a:pt x="628650" y="43180"/>
                  </a:cubicBezTo>
                  <a:cubicBezTo>
                    <a:pt x="626110" y="41910"/>
                    <a:pt x="623570" y="41910"/>
                    <a:pt x="622300" y="40640"/>
                  </a:cubicBezTo>
                  <a:cubicBezTo>
                    <a:pt x="621030" y="36830"/>
                    <a:pt x="617220" y="36830"/>
                    <a:pt x="614680" y="34290"/>
                  </a:cubicBezTo>
                  <a:cubicBezTo>
                    <a:pt x="610870" y="30480"/>
                    <a:pt x="605790" y="26670"/>
                    <a:pt x="601980" y="22860"/>
                  </a:cubicBezTo>
                  <a:cubicBezTo>
                    <a:pt x="600710" y="21590"/>
                    <a:pt x="599440" y="20320"/>
                    <a:pt x="598170" y="20320"/>
                  </a:cubicBezTo>
                  <a:cubicBezTo>
                    <a:pt x="588010" y="19050"/>
                    <a:pt x="580390" y="12700"/>
                    <a:pt x="571500" y="8890"/>
                  </a:cubicBezTo>
                  <a:cubicBezTo>
                    <a:pt x="570230" y="7620"/>
                    <a:pt x="567690" y="6350"/>
                    <a:pt x="566420" y="6350"/>
                  </a:cubicBezTo>
                  <a:cubicBezTo>
                    <a:pt x="561340" y="6350"/>
                    <a:pt x="556260" y="7620"/>
                    <a:pt x="549910" y="7620"/>
                  </a:cubicBezTo>
                  <a:cubicBezTo>
                    <a:pt x="544830" y="7620"/>
                    <a:pt x="538480" y="6350"/>
                    <a:pt x="533400" y="5080"/>
                  </a:cubicBezTo>
                  <a:cubicBezTo>
                    <a:pt x="528320" y="3810"/>
                    <a:pt x="523240" y="3810"/>
                    <a:pt x="518160" y="1270"/>
                  </a:cubicBezTo>
                  <a:cubicBezTo>
                    <a:pt x="513080" y="0"/>
                    <a:pt x="509270" y="2540"/>
                    <a:pt x="505460" y="1270"/>
                  </a:cubicBezTo>
                  <a:cubicBezTo>
                    <a:pt x="502920" y="2540"/>
                    <a:pt x="496570" y="5080"/>
                    <a:pt x="492760" y="7620"/>
                  </a:cubicBezTo>
                  <a:cubicBezTo>
                    <a:pt x="487680" y="10160"/>
                    <a:pt x="482600" y="13970"/>
                    <a:pt x="477520" y="17780"/>
                  </a:cubicBezTo>
                  <a:cubicBezTo>
                    <a:pt x="471170" y="21590"/>
                    <a:pt x="463550" y="25400"/>
                    <a:pt x="455930" y="29210"/>
                  </a:cubicBezTo>
                  <a:cubicBezTo>
                    <a:pt x="454660" y="30480"/>
                    <a:pt x="452120" y="30480"/>
                    <a:pt x="449580" y="29210"/>
                  </a:cubicBezTo>
                  <a:cubicBezTo>
                    <a:pt x="447040" y="27940"/>
                    <a:pt x="444500" y="29210"/>
                    <a:pt x="441960" y="30480"/>
                  </a:cubicBezTo>
                  <a:cubicBezTo>
                    <a:pt x="438150" y="33020"/>
                    <a:pt x="433070" y="34290"/>
                    <a:pt x="429260" y="36830"/>
                  </a:cubicBezTo>
                  <a:cubicBezTo>
                    <a:pt x="422910" y="41910"/>
                    <a:pt x="416560" y="48260"/>
                    <a:pt x="407670" y="49530"/>
                  </a:cubicBezTo>
                  <a:cubicBezTo>
                    <a:pt x="402590" y="49530"/>
                    <a:pt x="397510" y="53340"/>
                    <a:pt x="392430" y="53340"/>
                  </a:cubicBezTo>
                  <a:cubicBezTo>
                    <a:pt x="388620" y="53340"/>
                    <a:pt x="386080" y="53340"/>
                    <a:pt x="382270" y="54610"/>
                  </a:cubicBezTo>
                  <a:cubicBezTo>
                    <a:pt x="377190" y="55880"/>
                    <a:pt x="372110" y="58420"/>
                    <a:pt x="365760" y="58420"/>
                  </a:cubicBezTo>
                  <a:cubicBezTo>
                    <a:pt x="358140" y="58420"/>
                    <a:pt x="351790" y="62230"/>
                    <a:pt x="344170" y="64770"/>
                  </a:cubicBezTo>
                  <a:cubicBezTo>
                    <a:pt x="336550" y="68580"/>
                    <a:pt x="330200" y="72390"/>
                    <a:pt x="322580" y="76200"/>
                  </a:cubicBezTo>
                  <a:cubicBezTo>
                    <a:pt x="317500" y="78740"/>
                    <a:pt x="312420" y="78740"/>
                    <a:pt x="306070" y="77470"/>
                  </a:cubicBezTo>
                  <a:cubicBezTo>
                    <a:pt x="302260" y="77470"/>
                    <a:pt x="299720" y="76200"/>
                    <a:pt x="297180" y="78740"/>
                  </a:cubicBezTo>
                  <a:lnTo>
                    <a:pt x="285750" y="86360"/>
                  </a:lnTo>
                  <a:cubicBezTo>
                    <a:pt x="280670" y="90170"/>
                    <a:pt x="276860" y="95250"/>
                    <a:pt x="273050" y="99060"/>
                  </a:cubicBezTo>
                  <a:cubicBezTo>
                    <a:pt x="267970" y="105410"/>
                    <a:pt x="265430" y="113030"/>
                    <a:pt x="257810" y="116840"/>
                  </a:cubicBezTo>
                  <a:cubicBezTo>
                    <a:pt x="256540" y="118110"/>
                    <a:pt x="255270" y="120650"/>
                    <a:pt x="254000" y="123190"/>
                  </a:cubicBezTo>
                  <a:cubicBezTo>
                    <a:pt x="252730" y="124460"/>
                    <a:pt x="252730" y="125730"/>
                    <a:pt x="251460" y="127000"/>
                  </a:cubicBezTo>
                  <a:cubicBezTo>
                    <a:pt x="247650" y="130810"/>
                    <a:pt x="243840" y="134620"/>
                    <a:pt x="241300" y="139700"/>
                  </a:cubicBezTo>
                  <a:cubicBezTo>
                    <a:pt x="238760" y="144780"/>
                    <a:pt x="232410" y="146050"/>
                    <a:pt x="229870" y="149860"/>
                  </a:cubicBezTo>
                  <a:cubicBezTo>
                    <a:pt x="226060" y="154940"/>
                    <a:pt x="218440" y="157480"/>
                    <a:pt x="213360" y="160020"/>
                  </a:cubicBezTo>
                  <a:cubicBezTo>
                    <a:pt x="205740" y="163830"/>
                    <a:pt x="199390" y="168910"/>
                    <a:pt x="195580" y="176530"/>
                  </a:cubicBezTo>
                  <a:cubicBezTo>
                    <a:pt x="195580" y="177800"/>
                    <a:pt x="195580" y="177800"/>
                    <a:pt x="194310" y="179070"/>
                  </a:cubicBezTo>
                  <a:cubicBezTo>
                    <a:pt x="185420" y="184150"/>
                    <a:pt x="176530" y="187960"/>
                    <a:pt x="167640" y="193040"/>
                  </a:cubicBezTo>
                  <a:cubicBezTo>
                    <a:pt x="161290" y="196850"/>
                    <a:pt x="153670" y="196850"/>
                    <a:pt x="147320" y="201930"/>
                  </a:cubicBezTo>
                  <a:cubicBezTo>
                    <a:pt x="144780" y="204470"/>
                    <a:pt x="140970" y="205740"/>
                    <a:pt x="137160" y="207010"/>
                  </a:cubicBezTo>
                  <a:cubicBezTo>
                    <a:pt x="129540" y="210820"/>
                    <a:pt x="121920" y="212090"/>
                    <a:pt x="116840" y="218440"/>
                  </a:cubicBezTo>
                  <a:cubicBezTo>
                    <a:pt x="110490" y="226060"/>
                    <a:pt x="101600" y="228600"/>
                    <a:pt x="95250" y="233680"/>
                  </a:cubicBezTo>
                  <a:cubicBezTo>
                    <a:pt x="86360" y="240030"/>
                    <a:pt x="77470" y="246380"/>
                    <a:pt x="68580" y="254000"/>
                  </a:cubicBezTo>
                  <a:cubicBezTo>
                    <a:pt x="63500" y="256540"/>
                    <a:pt x="58420" y="257810"/>
                    <a:pt x="53340" y="255270"/>
                  </a:cubicBezTo>
                  <a:cubicBezTo>
                    <a:pt x="50800" y="254000"/>
                    <a:pt x="48260" y="252730"/>
                    <a:pt x="46990" y="254000"/>
                  </a:cubicBezTo>
                  <a:cubicBezTo>
                    <a:pt x="41910" y="257810"/>
                    <a:pt x="35560" y="259080"/>
                    <a:pt x="29210" y="260350"/>
                  </a:cubicBezTo>
                  <a:cubicBezTo>
                    <a:pt x="27940" y="260350"/>
                    <a:pt x="26670" y="261620"/>
                    <a:pt x="25400" y="261620"/>
                  </a:cubicBezTo>
                  <a:cubicBezTo>
                    <a:pt x="22860" y="407670"/>
                    <a:pt x="16510" y="554990"/>
                    <a:pt x="10160" y="701040"/>
                  </a:cubicBezTo>
                  <a:cubicBezTo>
                    <a:pt x="3810" y="858520"/>
                    <a:pt x="13970" y="995680"/>
                    <a:pt x="12700" y="1153160"/>
                  </a:cubicBezTo>
                  <a:cubicBezTo>
                    <a:pt x="11430" y="1311910"/>
                    <a:pt x="0" y="1487170"/>
                    <a:pt x="13970" y="1644650"/>
                  </a:cubicBezTo>
                  <a:cubicBezTo>
                    <a:pt x="26670" y="1800860"/>
                    <a:pt x="41910" y="1957070"/>
                    <a:pt x="54610" y="2113280"/>
                  </a:cubicBezTo>
                  <a:lnTo>
                    <a:pt x="55880" y="2113280"/>
                  </a:lnTo>
                  <a:cubicBezTo>
                    <a:pt x="60960" y="2112010"/>
                    <a:pt x="66040" y="2112010"/>
                    <a:pt x="72390" y="2112010"/>
                  </a:cubicBezTo>
                  <a:cubicBezTo>
                    <a:pt x="80010" y="2110740"/>
                    <a:pt x="86360" y="2108200"/>
                    <a:pt x="93980" y="2108200"/>
                  </a:cubicBezTo>
                  <a:cubicBezTo>
                    <a:pt x="102870" y="2108200"/>
                    <a:pt x="111760" y="2109470"/>
                    <a:pt x="120650" y="2109470"/>
                  </a:cubicBezTo>
                  <a:cubicBezTo>
                    <a:pt x="129540" y="2109470"/>
                    <a:pt x="138430" y="2110740"/>
                    <a:pt x="146050" y="2112010"/>
                  </a:cubicBezTo>
                  <a:cubicBezTo>
                    <a:pt x="153670" y="2113280"/>
                    <a:pt x="160020" y="2113280"/>
                    <a:pt x="166370" y="2109470"/>
                  </a:cubicBezTo>
                  <a:lnTo>
                    <a:pt x="167640" y="2109470"/>
                  </a:lnTo>
                  <a:cubicBezTo>
                    <a:pt x="175260" y="2108200"/>
                    <a:pt x="182880" y="2106930"/>
                    <a:pt x="191770" y="2105660"/>
                  </a:cubicBezTo>
                  <a:cubicBezTo>
                    <a:pt x="194310" y="2105660"/>
                    <a:pt x="198120" y="2105660"/>
                    <a:pt x="199390" y="2106930"/>
                  </a:cubicBezTo>
                  <a:cubicBezTo>
                    <a:pt x="204470" y="2112010"/>
                    <a:pt x="209550" y="2110740"/>
                    <a:pt x="215900" y="2109470"/>
                  </a:cubicBezTo>
                  <a:cubicBezTo>
                    <a:pt x="222250" y="2108200"/>
                    <a:pt x="226060" y="2109470"/>
                    <a:pt x="231140" y="2112010"/>
                  </a:cubicBezTo>
                  <a:cubicBezTo>
                    <a:pt x="233680" y="2113280"/>
                    <a:pt x="236220" y="2113280"/>
                    <a:pt x="238760" y="2113280"/>
                  </a:cubicBezTo>
                  <a:lnTo>
                    <a:pt x="255270" y="2113280"/>
                  </a:lnTo>
                  <a:cubicBezTo>
                    <a:pt x="259080" y="2113280"/>
                    <a:pt x="262890" y="2115820"/>
                    <a:pt x="266700" y="2115820"/>
                  </a:cubicBezTo>
                  <a:cubicBezTo>
                    <a:pt x="271780" y="2117090"/>
                    <a:pt x="278130" y="2117090"/>
                    <a:pt x="283210" y="2117090"/>
                  </a:cubicBezTo>
                  <a:cubicBezTo>
                    <a:pt x="285750" y="2117090"/>
                    <a:pt x="288290" y="2119630"/>
                    <a:pt x="289560" y="2120900"/>
                  </a:cubicBezTo>
                  <a:cubicBezTo>
                    <a:pt x="300990" y="2124710"/>
                    <a:pt x="311150" y="2122170"/>
                    <a:pt x="322580" y="2122170"/>
                  </a:cubicBezTo>
                  <a:cubicBezTo>
                    <a:pt x="325120" y="2122170"/>
                    <a:pt x="327660" y="2119630"/>
                    <a:pt x="330200" y="2119630"/>
                  </a:cubicBezTo>
                  <a:cubicBezTo>
                    <a:pt x="339090" y="2118360"/>
                    <a:pt x="346710" y="2119630"/>
                    <a:pt x="354330" y="2123440"/>
                  </a:cubicBezTo>
                  <a:cubicBezTo>
                    <a:pt x="358140" y="2124710"/>
                    <a:pt x="363220" y="2124710"/>
                    <a:pt x="368300" y="2124710"/>
                  </a:cubicBezTo>
                  <a:lnTo>
                    <a:pt x="372110" y="2124710"/>
                  </a:lnTo>
                  <a:cubicBezTo>
                    <a:pt x="377190" y="2125980"/>
                    <a:pt x="381000" y="2128520"/>
                    <a:pt x="386080" y="2127250"/>
                  </a:cubicBezTo>
                  <a:cubicBezTo>
                    <a:pt x="392430" y="2125980"/>
                    <a:pt x="398780" y="2125980"/>
                    <a:pt x="406400" y="2124710"/>
                  </a:cubicBezTo>
                  <a:cubicBezTo>
                    <a:pt x="412750" y="2123440"/>
                    <a:pt x="419100" y="2124710"/>
                    <a:pt x="425450" y="2125980"/>
                  </a:cubicBezTo>
                  <a:cubicBezTo>
                    <a:pt x="426720" y="2125980"/>
                    <a:pt x="427990" y="2127250"/>
                    <a:pt x="429260" y="2125980"/>
                  </a:cubicBezTo>
                  <a:cubicBezTo>
                    <a:pt x="435610" y="2124710"/>
                    <a:pt x="440690" y="2122170"/>
                    <a:pt x="447040" y="2123440"/>
                  </a:cubicBezTo>
                  <a:cubicBezTo>
                    <a:pt x="452120" y="2124710"/>
                    <a:pt x="455930" y="2125980"/>
                    <a:pt x="461010" y="2127250"/>
                  </a:cubicBezTo>
                  <a:cubicBezTo>
                    <a:pt x="466090" y="2128520"/>
                    <a:pt x="469900" y="2129790"/>
                    <a:pt x="474980" y="2131060"/>
                  </a:cubicBezTo>
                  <a:cubicBezTo>
                    <a:pt x="481330" y="2132330"/>
                    <a:pt x="487680" y="2132330"/>
                    <a:pt x="492760" y="2133600"/>
                  </a:cubicBezTo>
                  <a:cubicBezTo>
                    <a:pt x="499110" y="2134870"/>
                    <a:pt x="502920" y="2139950"/>
                    <a:pt x="509270" y="2139950"/>
                  </a:cubicBezTo>
                  <a:cubicBezTo>
                    <a:pt x="515620" y="2139950"/>
                    <a:pt x="520700" y="2143760"/>
                    <a:pt x="527050" y="2146300"/>
                  </a:cubicBezTo>
                  <a:cubicBezTo>
                    <a:pt x="529590" y="2147570"/>
                    <a:pt x="532130" y="2147570"/>
                    <a:pt x="535940" y="2148840"/>
                  </a:cubicBezTo>
                  <a:cubicBezTo>
                    <a:pt x="543560" y="2150110"/>
                    <a:pt x="549910" y="2150110"/>
                    <a:pt x="557530" y="2151380"/>
                  </a:cubicBezTo>
                  <a:cubicBezTo>
                    <a:pt x="563880" y="2152650"/>
                    <a:pt x="570230" y="2155190"/>
                    <a:pt x="576580" y="2153920"/>
                  </a:cubicBezTo>
                  <a:cubicBezTo>
                    <a:pt x="586740" y="2152650"/>
                    <a:pt x="594360" y="2155190"/>
                    <a:pt x="603250" y="2157730"/>
                  </a:cubicBezTo>
                  <a:cubicBezTo>
                    <a:pt x="609600" y="2159000"/>
                    <a:pt x="614680" y="2162810"/>
                    <a:pt x="621030" y="2162810"/>
                  </a:cubicBezTo>
                  <a:cubicBezTo>
                    <a:pt x="628650" y="2164080"/>
                    <a:pt x="636270" y="2165350"/>
                    <a:pt x="641350" y="2170430"/>
                  </a:cubicBezTo>
                  <a:cubicBezTo>
                    <a:pt x="642620" y="2169160"/>
                    <a:pt x="643890" y="2169160"/>
                    <a:pt x="643890" y="2169160"/>
                  </a:cubicBezTo>
                  <a:cubicBezTo>
                    <a:pt x="647700" y="2170430"/>
                    <a:pt x="652780" y="2170430"/>
                    <a:pt x="656590" y="2171700"/>
                  </a:cubicBezTo>
                  <a:cubicBezTo>
                    <a:pt x="664210" y="2172970"/>
                    <a:pt x="670560" y="2175510"/>
                    <a:pt x="676910" y="2176780"/>
                  </a:cubicBezTo>
                  <a:cubicBezTo>
                    <a:pt x="680720" y="2178050"/>
                    <a:pt x="684530" y="2178050"/>
                    <a:pt x="687070" y="2180590"/>
                  </a:cubicBezTo>
                  <a:cubicBezTo>
                    <a:pt x="690880" y="2183130"/>
                    <a:pt x="694690" y="2184400"/>
                    <a:pt x="698500" y="2183130"/>
                  </a:cubicBezTo>
                  <a:cubicBezTo>
                    <a:pt x="702310" y="2183130"/>
                    <a:pt x="704850" y="2181860"/>
                    <a:pt x="708660" y="2183130"/>
                  </a:cubicBezTo>
                  <a:cubicBezTo>
                    <a:pt x="716280" y="2184400"/>
                    <a:pt x="722630" y="2188210"/>
                    <a:pt x="730250" y="2189480"/>
                  </a:cubicBezTo>
                  <a:cubicBezTo>
                    <a:pt x="732790" y="2190750"/>
                    <a:pt x="736600" y="2190750"/>
                    <a:pt x="740410" y="2189480"/>
                  </a:cubicBezTo>
                  <a:cubicBezTo>
                    <a:pt x="750570" y="2186940"/>
                    <a:pt x="760730" y="2186940"/>
                    <a:pt x="770890" y="2189480"/>
                  </a:cubicBezTo>
                  <a:cubicBezTo>
                    <a:pt x="777240" y="2190750"/>
                    <a:pt x="784860" y="2194560"/>
                    <a:pt x="791210" y="2192020"/>
                  </a:cubicBezTo>
                  <a:cubicBezTo>
                    <a:pt x="796290" y="2190750"/>
                    <a:pt x="800100" y="2190750"/>
                    <a:pt x="803910" y="2190750"/>
                  </a:cubicBezTo>
                  <a:cubicBezTo>
                    <a:pt x="806450" y="2190750"/>
                    <a:pt x="808990" y="2192020"/>
                    <a:pt x="810260" y="2190750"/>
                  </a:cubicBezTo>
                  <a:cubicBezTo>
                    <a:pt x="816610" y="2184400"/>
                    <a:pt x="824230" y="2186940"/>
                    <a:pt x="831850" y="2186940"/>
                  </a:cubicBezTo>
                  <a:cubicBezTo>
                    <a:pt x="836930" y="2188210"/>
                    <a:pt x="843280" y="2188210"/>
                    <a:pt x="848360" y="2185670"/>
                  </a:cubicBezTo>
                  <a:lnTo>
                    <a:pt x="850900" y="2185670"/>
                  </a:lnTo>
                  <a:cubicBezTo>
                    <a:pt x="858520" y="2185670"/>
                    <a:pt x="866140" y="2186940"/>
                    <a:pt x="873760" y="2186940"/>
                  </a:cubicBezTo>
                  <a:lnTo>
                    <a:pt x="876300" y="2186940"/>
                  </a:lnTo>
                  <a:cubicBezTo>
                    <a:pt x="881380" y="2185670"/>
                    <a:pt x="885190" y="2183130"/>
                    <a:pt x="890270" y="2181860"/>
                  </a:cubicBezTo>
                  <a:cubicBezTo>
                    <a:pt x="897890" y="2179320"/>
                    <a:pt x="905510" y="2178050"/>
                    <a:pt x="913130" y="2176780"/>
                  </a:cubicBezTo>
                  <a:cubicBezTo>
                    <a:pt x="919480" y="2175510"/>
                    <a:pt x="924560" y="2176780"/>
                    <a:pt x="930910" y="2175510"/>
                  </a:cubicBezTo>
                  <a:cubicBezTo>
                    <a:pt x="932180" y="2175510"/>
                    <a:pt x="933450" y="2175510"/>
                    <a:pt x="934720" y="2174240"/>
                  </a:cubicBezTo>
                  <a:cubicBezTo>
                    <a:pt x="938530" y="2171700"/>
                    <a:pt x="944880" y="2174240"/>
                    <a:pt x="946150" y="2169160"/>
                  </a:cubicBezTo>
                  <a:lnTo>
                    <a:pt x="947420" y="2169160"/>
                  </a:lnTo>
                  <a:cubicBezTo>
                    <a:pt x="949960" y="2169160"/>
                    <a:pt x="953770" y="2169160"/>
                    <a:pt x="956310" y="2166620"/>
                  </a:cubicBezTo>
                  <a:cubicBezTo>
                    <a:pt x="961390" y="2162810"/>
                    <a:pt x="965200" y="2164080"/>
                    <a:pt x="970280" y="2165350"/>
                  </a:cubicBezTo>
                  <a:cubicBezTo>
                    <a:pt x="976630" y="2166620"/>
                    <a:pt x="982980" y="2167890"/>
                    <a:pt x="988060" y="2166620"/>
                  </a:cubicBezTo>
                  <a:cubicBezTo>
                    <a:pt x="994410" y="2165350"/>
                    <a:pt x="1002030" y="2162810"/>
                    <a:pt x="1008380" y="2161540"/>
                  </a:cubicBezTo>
                  <a:cubicBezTo>
                    <a:pt x="1009650" y="2161540"/>
                    <a:pt x="1010920" y="2160270"/>
                    <a:pt x="1012190" y="2159000"/>
                  </a:cubicBezTo>
                  <a:cubicBezTo>
                    <a:pt x="1016000" y="2156460"/>
                    <a:pt x="1018540" y="2152650"/>
                    <a:pt x="1022350" y="2150110"/>
                  </a:cubicBezTo>
                  <a:cubicBezTo>
                    <a:pt x="1022350" y="2150110"/>
                    <a:pt x="1023620" y="2148840"/>
                    <a:pt x="1024890" y="2148840"/>
                  </a:cubicBezTo>
                  <a:cubicBezTo>
                    <a:pt x="1031240" y="2151380"/>
                    <a:pt x="1033780" y="2145030"/>
                    <a:pt x="1037590" y="2142490"/>
                  </a:cubicBezTo>
                  <a:cubicBezTo>
                    <a:pt x="1042670" y="2139950"/>
                    <a:pt x="1045210" y="2132330"/>
                    <a:pt x="1052830" y="2133600"/>
                  </a:cubicBezTo>
                  <a:lnTo>
                    <a:pt x="1054100" y="2133600"/>
                  </a:lnTo>
                  <a:cubicBezTo>
                    <a:pt x="1059180" y="2131060"/>
                    <a:pt x="1064260" y="2127250"/>
                    <a:pt x="1068070" y="2124710"/>
                  </a:cubicBezTo>
                  <a:cubicBezTo>
                    <a:pt x="1069340" y="2123440"/>
                    <a:pt x="1070610" y="2122170"/>
                    <a:pt x="1070610" y="2120900"/>
                  </a:cubicBezTo>
                  <a:cubicBezTo>
                    <a:pt x="1071880" y="2119630"/>
                    <a:pt x="1073150" y="2117090"/>
                    <a:pt x="1075690" y="2115820"/>
                  </a:cubicBezTo>
                  <a:cubicBezTo>
                    <a:pt x="1084580" y="2109470"/>
                    <a:pt x="1093470" y="2104390"/>
                    <a:pt x="1102360" y="2098040"/>
                  </a:cubicBezTo>
                  <a:cubicBezTo>
                    <a:pt x="1106170" y="2095500"/>
                    <a:pt x="1112520" y="2092960"/>
                    <a:pt x="1112520" y="2085340"/>
                  </a:cubicBezTo>
                  <a:cubicBezTo>
                    <a:pt x="1112520" y="2077720"/>
                    <a:pt x="1120140" y="2075180"/>
                    <a:pt x="1125220" y="2072640"/>
                  </a:cubicBezTo>
                  <a:cubicBezTo>
                    <a:pt x="1129030" y="2070100"/>
                    <a:pt x="1134110" y="2070100"/>
                    <a:pt x="1139190" y="2068830"/>
                  </a:cubicBezTo>
                  <a:cubicBezTo>
                    <a:pt x="1141730" y="2068830"/>
                    <a:pt x="1143000" y="2067560"/>
                    <a:pt x="1145540" y="2067560"/>
                  </a:cubicBezTo>
                  <a:cubicBezTo>
                    <a:pt x="1148080" y="2067560"/>
                    <a:pt x="1150620" y="2067560"/>
                    <a:pt x="1151890" y="2065020"/>
                  </a:cubicBezTo>
                  <a:cubicBezTo>
                    <a:pt x="1153160" y="2063750"/>
                    <a:pt x="1154430" y="2063750"/>
                    <a:pt x="1155700" y="2062480"/>
                  </a:cubicBezTo>
                  <a:cubicBezTo>
                    <a:pt x="1158240" y="2061210"/>
                    <a:pt x="1160780" y="2059940"/>
                    <a:pt x="1162050" y="2058670"/>
                  </a:cubicBezTo>
                  <a:lnTo>
                    <a:pt x="1169670" y="2058670"/>
                  </a:lnTo>
                  <a:cubicBezTo>
                    <a:pt x="1174750" y="2061210"/>
                    <a:pt x="1178560" y="2063750"/>
                    <a:pt x="1182370" y="2065020"/>
                  </a:cubicBezTo>
                  <a:cubicBezTo>
                    <a:pt x="1182370" y="2065020"/>
                    <a:pt x="1183640" y="2063750"/>
                    <a:pt x="1184910" y="2063750"/>
                  </a:cubicBezTo>
                  <a:cubicBezTo>
                    <a:pt x="1182370" y="2062480"/>
                    <a:pt x="1181100" y="2061210"/>
                    <a:pt x="1178560" y="2059940"/>
                  </a:cubicBezTo>
                  <a:cubicBezTo>
                    <a:pt x="1178560" y="2057400"/>
                    <a:pt x="1178560" y="2056130"/>
                    <a:pt x="1179830" y="2053590"/>
                  </a:cubicBezTo>
                  <a:cubicBezTo>
                    <a:pt x="1182370" y="2054860"/>
                    <a:pt x="1186180" y="2056130"/>
                    <a:pt x="1184910" y="2051050"/>
                  </a:cubicBezTo>
                  <a:lnTo>
                    <a:pt x="1186180" y="2049780"/>
                  </a:lnTo>
                  <a:cubicBezTo>
                    <a:pt x="1188720" y="2047240"/>
                    <a:pt x="1191260" y="2044700"/>
                    <a:pt x="1195070" y="2045970"/>
                  </a:cubicBezTo>
                  <a:cubicBezTo>
                    <a:pt x="1195070" y="2045970"/>
                    <a:pt x="1196340" y="2044700"/>
                    <a:pt x="1197610" y="2044700"/>
                  </a:cubicBezTo>
                  <a:lnTo>
                    <a:pt x="1205230" y="2048510"/>
                  </a:lnTo>
                  <a:cubicBezTo>
                    <a:pt x="1205230" y="2047240"/>
                    <a:pt x="1205230" y="2045970"/>
                    <a:pt x="1203960" y="2045970"/>
                  </a:cubicBezTo>
                  <a:lnTo>
                    <a:pt x="1205230" y="2045970"/>
                  </a:lnTo>
                  <a:cubicBezTo>
                    <a:pt x="1206500" y="2047240"/>
                    <a:pt x="1207770" y="2047240"/>
                    <a:pt x="1210310" y="2048510"/>
                  </a:cubicBezTo>
                  <a:cubicBezTo>
                    <a:pt x="1210310" y="2045970"/>
                    <a:pt x="1216660" y="2042160"/>
                    <a:pt x="1217930" y="2043430"/>
                  </a:cubicBezTo>
                  <a:lnTo>
                    <a:pt x="1219200" y="2043430"/>
                  </a:lnTo>
                  <a:cubicBezTo>
                    <a:pt x="1220470" y="2047240"/>
                    <a:pt x="1223010" y="2049780"/>
                    <a:pt x="1224280" y="2053590"/>
                  </a:cubicBezTo>
                  <a:cubicBezTo>
                    <a:pt x="1226820" y="2052320"/>
                    <a:pt x="1229360" y="2049780"/>
                    <a:pt x="1231900" y="2048510"/>
                  </a:cubicBezTo>
                  <a:cubicBezTo>
                    <a:pt x="1233170" y="2051050"/>
                    <a:pt x="1233170" y="2053590"/>
                    <a:pt x="1234440" y="2057400"/>
                  </a:cubicBezTo>
                  <a:cubicBezTo>
                    <a:pt x="1236980" y="2054860"/>
                    <a:pt x="1238250" y="2053590"/>
                    <a:pt x="1238250" y="2052320"/>
                  </a:cubicBezTo>
                  <a:cubicBezTo>
                    <a:pt x="1242060" y="2053590"/>
                    <a:pt x="1245870" y="2053590"/>
                    <a:pt x="1248410" y="2054860"/>
                  </a:cubicBezTo>
                  <a:cubicBezTo>
                    <a:pt x="1252220" y="2057400"/>
                    <a:pt x="1256030" y="2057400"/>
                    <a:pt x="1259840" y="2056130"/>
                  </a:cubicBezTo>
                  <a:cubicBezTo>
                    <a:pt x="1262380" y="2054860"/>
                    <a:pt x="1263650" y="2053590"/>
                    <a:pt x="1266190" y="2052320"/>
                  </a:cubicBezTo>
                  <a:cubicBezTo>
                    <a:pt x="1267460" y="2054860"/>
                    <a:pt x="1268730" y="2056130"/>
                    <a:pt x="1271270" y="2057400"/>
                  </a:cubicBezTo>
                  <a:cubicBezTo>
                    <a:pt x="1270000" y="2057400"/>
                    <a:pt x="1268730" y="2058670"/>
                    <a:pt x="1267460" y="2058670"/>
                  </a:cubicBezTo>
                  <a:cubicBezTo>
                    <a:pt x="1264920" y="2059940"/>
                    <a:pt x="1263650" y="2061210"/>
                    <a:pt x="1262380" y="2063750"/>
                  </a:cubicBezTo>
                  <a:cubicBezTo>
                    <a:pt x="1261110" y="2066290"/>
                    <a:pt x="1261110" y="2068830"/>
                    <a:pt x="1258570" y="2070100"/>
                  </a:cubicBezTo>
                  <a:cubicBezTo>
                    <a:pt x="1256030" y="2071370"/>
                    <a:pt x="1256030" y="2068830"/>
                    <a:pt x="1253490" y="2068830"/>
                  </a:cubicBezTo>
                  <a:cubicBezTo>
                    <a:pt x="1256030" y="2067560"/>
                    <a:pt x="1257300" y="2067560"/>
                    <a:pt x="1258570" y="2067560"/>
                  </a:cubicBezTo>
                  <a:lnTo>
                    <a:pt x="1258570" y="2065020"/>
                  </a:lnTo>
                  <a:cubicBezTo>
                    <a:pt x="1250950" y="2067560"/>
                    <a:pt x="1243330" y="2063750"/>
                    <a:pt x="1234440" y="2065020"/>
                  </a:cubicBezTo>
                  <a:cubicBezTo>
                    <a:pt x="1239520" y="2067560"/>
                    <a:pt x="1244600" y="2068830"/>
                    <a:pt x="1249680" y="2070100"/>
                  </a:cubicBezTo>
                  <a:lnTo>
                    <a:pt x="1247140" y="2072640"/>
                  </a:lnTo>
                  <a:cubicBezTo>
                    <a:pt x="1249680" y="2073910"/>
                    <a:pt x="1252220" y="2073910"/>
                    <a:pt x="1254760" y="2073910"/>
                  </a:cubicBezTo>
                  <a:lnTo>
                    <a:pt x="1254760" y="2075180"/>
                  </a:lnTo>
                  <a:cubicBezTo>
                    <a:pt x="1252220" y="2075180"/>
                    <a:pt x="1250950" y="2076450"/>
                    <a:pt x="1248410" y="2076450"/>
                  </a:cubicBezTo>
                  <a:lnTo>
                    <a:pt x="1248410" y="2077720"/>
                  </a:lnTo>
                  <a:lnTo>
                    <a:pt x="1259840" y="2077720"/>
                  </a:lnTo>
                  <a:cubicBezTo>
                    <a:pt x="1262380" y="2071370"/>
                    <a:pt x="1270000" y="2073910"/>
                    <a:pt x="1273810" y="2070100"/>
                  </a:cubicBezTo>
                  <a:lnTo>
                    <a:pt x="1276350" y="2070100"/>
                  </a:lnTo>
                  <a:lnTo>
                    <a:pt x="1272540" y="2073910"/>
                  </a:lnTo>
                  <a:cubicBezTo>
                    <a:pt x="1273810" y="2075180"/>
                    <a:pt x="1275080" y="2075180"/>
                    <a:pt x="1276350" y="2076450"/>
                  </a:cubicBezTo>
                  <a:cubicBezTo>
                    <a:pt x="1277620" y="2077720"/>
                    <a:pt x="1278890" y="2077720"/>
                    <a:pt x="1280160" y="2078990"/>
                  </a:cubicBezTo>
                  <a:cubicBezTo>
                    <a:pt x="1282700" y="2077720"/>
                    <a:pt x="1283970" y="2077720"/>
                    <a:pt x="1286510" y="2076450"/>
                  </a:cubicBezTo>
                  <a:cubicBezTo>
                    <a:pt x="1285240" y="2078990"/>
                    <a:pt x="1285240" y="2080260"/>
                    <a:pt x="1285240" y="2081530"/>
                  </a:cubicBezTo>
                  <a:lnTo>
                    <a:pt x="1291590" y="2081530"/>
                  </a:lnTo>
                  <a:lnTo>
                    <a:pt x="1291590" y="2077720"/>
                  </a:lnTo>
                  <a:cubicBezTo>
                    <a:pt x="1291590" y="2073910"/>
                    <a:pt x="1294130" y="2073910"/>
                    <a:pt x="1296670" y="2075180"/>
                  </a:cubicBezTo>
                  <a:cubicBezTo>
                    <a:pt x="1300480" y="2077720"/>
                    <a:pt x="1303020" y="2076450"/>
                    <a:pt x="1306830" y="2075180"/>
                  </a:cubicBezTo>
                  <a:cubicBezTo>
                    <a:pt x="1310640" y="2075180"/>
                    <a:pt x="1313180" y="2072640"/>
                    <a:pt x="1314450" y="2068830"/>
                  </a:cubicBezTo>
                  <a:lnTo>
                    <a:pt x="1309370" y="2068830"/>
                  </a:lnTo>
                  <a:cubicBezTo>
                    <a:pt x="1309370" y="2067560"/>
                    <a:pt x="1310640" y="2066290"/>
                    <a:pt x="1310640" y="2065020"/>
                  </a:cubicBezTo>
                  <a:lnTo>
                    <a:pt x="1310640" y="2059940"/>
                  </a:lnTo>
                  <a:lnTo>
                    <a:pt x="1311910" y="2059940"/>
                  </a:lnTo>
                  <a:cubicBezTo>
                    <a:pt x="1311910" y="2062480"/>
                    <a:pt x="1313180" y="2063750"/>
                    <a:pt x="1313180" y="2066290"/>
                  </a:cubicBezTo>
                  <a:cubicBezTo>
                    <a:pt x="1315720" y="2065020"/>
                    <a:pt x="1319530" y="2065020"/>
                    <a:pt x="1323340" y="2063750"/>
                  </a:cubicBezTo>
                  <a:lnTo>
                    <a:pt x="1323340" y="2067560"/>
                  </a:lnTo>
                  <a:cubicBezTo>
                    <a:pt x="1327150" y="2068830"/>
                    <a:pt x="1330960" y="2071370"/>
                    <a:pt x="1333500" y="2076450"/>
                  </a:cubicBezTo>
                  <a:cubicBezTo>
                    <a:pt x="1333500" y="2076450"/>
                    <a:pt x="1334770" y="2077720"/>
                    <a:pt x="1334770" y="2076450"/>
                  </a:cubicBezTo>
                  <a:lnTo>
                    <a:pt x="1346200" y="2072640"/>
                  </a:lnTo>
                  <a:cubicBezTo>
                    <a:pt x="1351280" y="2071370"/>
                    <a:pt x="1355090" y="2070100"/>
                    <a:pt x="1360170" y="2068830"/>
                  </a:cubicBezTo>
                  <a:cubicBezTo>
                    <a:pt x="1362710" y="2068830"/>
                    <a:pt x="1363980" y="2071370"/>
                    <a:pt x="1367790" y="2073910"/>
                  </a:cubicBezTo>
                  <a:cubicBezTo>
                    <a:pt x="1371600" y="2073910"/>
                    <a:pt x="1384300" y="2076450"/>
                    <a:pt x="1389380" y="2080260"/>
                  </a:cubicBezTo>
                  <a:cubicBezTo>
                    <a:pt x="1390650" y="2081530"/>
                    <a:pt x="1393190" y="2080260"/>
                    <a:pt x="1394460" y="2080260"/>
                  </a:cubicBezTo>
                  <a:cubicBezTo>
                    <a:pt x="1398270" y="2078990"/>
                    <a:pt x="1402080" y="2078990"/>
                    <a:pt x="1405890" y="2077720"/>
                  </a:cubicBezTo>
                  <a:lnTo>
                    <a:pt x="1407160" y="2078990"/>
                  </a:lnTo>
                  <a:cubicBezTo>
                    <a:pt x="1408430" y="2081530"/>
                    <a:pt x="1408430" y="2084070"/>
                    <a:pt x="1408430" y="2086610"/>
                  </a:cubicBezTo>
                  <a:cubicBezTo>
                    <a:pt x="1412240" y="2090420"/>
                    <a:pt x="1416050" y="2094230"/>
                    <a:pt x="1421130" y="2087880"/>
                  </a:cubicBezTo>
                  <a:cubicBezTo>
                    <a:pt x="1421130" y="2089150"/>
                    <a:pt x="1419860" y="2090420"/>
                    <a:pt x="1419860" y="2091690"/>
                  </a:cubicBezTo>
                  <a:cubicBezTo>
                    <a:pt x="1421130" y="2091690"/>
                    <a:pt x="1421130" y="2092960"/>
                    <a:pt x="1422400" y="2092960"/>
                  </a:cubicBezTo>
                  <a:cubicBezTo>
                    <a:pt x="1424940" y="2094230"/>
                    <a:pt x="1432560" y="2095500"/>
                    <a:pt x="1433830" y="2092960"/>
                  </a:cubicBezTo>
                  <a:cubicBezTo>
                    <a:pt x="1435100" y="2089150"/>
                    <a:pt x="1437640" y="2090420"/>
                    <a:pt x="1438910" y="2090420"/>
                  </a:cubicBezTo>
                  <a:cubicBezTo>
                    <a:pt x="1440180" y="2091690"/>
                    <a:pt x="1440180" y="2094230"/>
                    <a:pt x="1441450" y="2096770"/>
                  </a:cubicBezTo>
                  <a:lnTo>
                    <a:pt x="1441450" y="2087880"/>
                  </a:lnTo>
                  <a:cubicBezTo>
                    <a:pt x="1443990" y="2090420"/>
                    <a:pt x="1445260" y="2091690"/>
                    <a:pt x="1446530" y="2094230"/>
                  </a:cubicBezTo>
                  <a:cubicBezTo>
                    <a:pt x="1447800" y="2095500"/>
                    <a:pt x="1447800" y="2096770"/>
                    <a:pt x="1447800" y="2098040"/>
                  </a:cubicBezTo>
                  <a:cubicBezTo>
                    <a:pt x="1446530" y="2098040"/>
                    <a:pt x="1445260" y="2098040"/>
                    <a:pt x="1443990" y="2099310"/>
                  </a:cubicBezTo>
                  <a:lnTo>
                    <a:pt x="1440180" y="2099310"/>
                  </a:lnTo>
                  <a:cubicBezTo>
                    <a:pt x="1443990" y="2101850"/>
                    <a:pt x="1442720" y="2108200"/>
                    <a:pt x="1447800" y="2105660"/>
                  </a:cubicBezTo>
                  <a:cubicBezTo>
                    <a:pt x="1449070" y="2104390"/>
                    <a:pt x="1450340" y="2101850"/>
                    <a:pt x="1451610" y="2100580"/>
                  </a:cubicBezTo>
                  <a:cubicBezTo>
                    <a:pt x="1451610" y="2101850"/>
                    <a:pt x="1452880" y="2104390"/>
                    <a:pt x="1452880" y="2105660"/>
                  </a:cubicBezTo>
                  <a:cubicBezTo>
                    <a:pt x="1454150" y="2105660"/>
                    <a:pt x="1455420" y="2105660"/>
                    <a:pt x="1456690" y="2106930"/>
                  </a:cubicBezTo>
                  <a:cubicBezTo>
                    <a:pt x="1459230" y="2110740"/>
                    <a:pt x="1463040" y="2109470"/>
                    <a:pt x="1466850" y="2110740"/>
                  </a:cubicBezTo>
                  <a:cubicBezTo>
                    <a:pt x="1469390" y="2110740"/>
                    <a:pt x="1470660" y="2113280"/>
                    <a:pt x="1471930" y="2114550"/>
                  </a:cubicBezTo>
                  <a:cubicBezTo>
                    <a:pt x="1473200" y="2117090"/>
                    <a:pt x="1474470" y="2119630"/>
                    <a:pt x="1478280" y="2119630"/>
                  </a:cubicBezTo>
                  <a:cubicBezTo>
                    <a:pt x="1480820" y="2119630"/>
                    <a:pt x="1483360" y="2122170"/>
                    <a:pt x="1485900" y="2124710"/>
                  </a:cubicBezTo>
                  <a:cubicBezTo>
                    <a:pt x="1489710" y="2127250"/>
                    <a:pt x="1493520" y="2132330"/>
                    <a:pt x="1497330" y="2134870"/>
                  </a:cubicBezTo>
                  <a:cubicBezTo>
                    <a:pt x="1503680" y="2138680"/>
                    <a:pt x="1510030" y="2143760"/>
                    <a:pt x="1517650" y="2142490"/>
                  </a:cubicBezTo>
                  <a:cubicBezTo>
                    <a:pt x="1521460" y="2142490"/>
                    <a:pt x="1525270" y="2145030"/>
                    <a:pt x="1529080" y="2145030"/>
                  </a:cubicBezTo>
                  <a:cubicBezTo>
                    <a:pt x="1532890" y="2145030"/>
                    <a:pt x="1537970" y="2145030"/>
                    <a:pt x="1543050" y="2143760"/>
                  </a:cubicBezTo>
                  <a:cubicBezTo>
                    <a:pt x="1543050" y="2147570"/>
                    <a:pt x="1543050" y="2148840"/>
                    <a:pt x="1546860" y="2148840"/>
                  </a:cubicBezTo>
                  <a:cubicBezTo>
                    <a:pt x="1549400" y="2148840"/>
                    <a:pt x="1551940" y="2148840"/>
                    <a:pt x="1554480" y="2150110"/>
                  </a:cubicBezTo>
                  <a:cubicBezTo>
                    <a:pt x="1562100" y="2150110"/>
                    <a:pt x="1568450" y="2153920"/>
                    <a:pt x="1576070" y="2152650"/>
                  </a:cubicBezTo>
                  <a:cubicBezTo>
                    <a:pt x="1578610" y="2152650"/>
                    <a:pt x="1581150" y="2153920"/>
                    <a:pt x="1583690" y="2155190"/>
                  </a:cubicBezTo>
                  <a:cubicBezTo>
                    <a:pt x="1591310" y="2157730"/>
                    <a:pt x="1596390" y="2164080"/>
                    <a:pt x="1605280" y="2162810"/>
                  </a:cubicBezTo>
                  <a:cubicBezTo>
                    <a:pt x="1606550" y="2162810"/>
                    <a:pt x="1609090" y="2162810"/>
                    <a:pt x="1610360" y="2164080"/>
                  </a:cubicBezTo>
                  <a:cubicBezTo>
                    <a:pt x="1612900" y="2166620"/>
                    <a:pt x="1614170" y="2165350"/>
                    <a:pt x="1615440" y="2164080"/>
                  </a:cubicBezTo>
                  <a:cubicBezTo>
                    <a:pt x="1617980" y="2162810"/>
                    <a:pt x="1620520" y="2161540"/>
                    <a:pt x="1621790" y="2162810"/>
                  </a:cubicBezTo>
                  <a:cubicBezTo>
                    <a:pt x="1626870" y="2164080"/>
                    <a:pt x="1633220" y="2165350"/>
                    <a:pt x="1638300" y="2166620"/>
                  </a:cubicBezTo>
                  <a:lnTo>
                    <a:pt x="1643380" y="2166620"/>
                  </a:lnTo>
                  <a:cubicBezTo>
                    <a:pt x="1647190" y="2165350"/>
                    <a:pt x="1652270" y="2164080"/>
                    <a:pt x="1656080" y="2164080"/>
                  </a:cubicBezTo>
                  <a:cubicBezTo>
                    <a:pt x="1662430" y="2162810"/>
                    <a:pt x="1668780" y="2162810"/>
                    <a:pt x="1675130" y="2162810"/>
                  </a:cubicBezTo>
                  <a:lnTo>
                    <a:pt x="1677670" y="2162810"/>
                  </a:lnTo>
                  <a:cubicBezTo>
                    <a:pt x="1686560" y="2160270"/>
                    <a:pt x="1696720" y="2157730"/>
                    <a:pt x="1705610" y="2155190"/>
                  </a:cubicBezTo>
                  <a:cubicBezTo>
                    <a:pt x="1711960" y="2153920"/>
                    <a:pt x="1718310" y="2152650"/>
                    <a:pt x="1725930" y="2151380"/>
                  </a:cubicBezTo>
                  <a:cubicBezTo>
                    <a:pt x="1733550" y="2150110"/>
                    <a:pt x="1739900" y="2147570"/>
                    <a:pt x="1747520" y="2146300"/>
                  </a:cubicBezTo>
                  <a:cubicBezTo>
                    <a:pt x="1750060" y="2146300"/>
                    <a:pt x="1752600" y="2146300"/>
                    <a:pt x="1756410" y="2145030"/>
                  </a:cubicBezTo>
                  <a:cubicBezTo>
                    <a:pt x="1766570" y="2143760"/>
                    <a:pt x="1776730" y="2139950"/>
                    <a:pt x="1786890" y="2145030"/>
                  </a:cubicBezTo>
                  <a:lnTo>
                    <a:pt x="1802130" y="2148840"/>
                  </a:lnTo>
                  <a:cubicBezTo>
                    <a:pt x="1808480" y="2150110"/>
                    <a:pt x="1813560" y="2153920"/>
                    <a:pt x="1819910" y="2153920"/>
                  </a:cubicBezTo>
                  <a:cubicBezTo>
                    <a:pt x="1821180" y="2153920"/>
                    <a:pt x="1823720" y="2155190"/>
                    <a:pt x="1824990" y="2155190"/>
                  </a:cubicBezTo>
                  <a:cubicBezTo>
                    <a:pt x="1832610" y="2157730"/>
                    <a:pt x="1838960" y="2164080"/>
                    <a:pt x="1847850" y="2161540"/>
                  </a:cubicBezTo>
                  <a:cubicBezTo>
                    <a:pt x="1851660" y="2160270"/>
                    <a:pt x="1858010" y="2162810"/>
                    <a:pt x="1861820" y="2164080"/>
                  </a:cubicBezTo>
                  <a:cubicBezTo>
                    <a:pt x="1865630" y="2165350"/>
                    <a:pt x="1869440" y="2165350"/>
                    <a:pt x="1873250" y="2166620"/>
                  </a:cubicBezTo>
                  <a:lnTo>
                    <a:pt x="1873250" y="2169160"/>
                  </a:lnTo>
                  <a:cubicBezTo>
                    <a:pt x="1880870" y="2169160"/>
                    <a:pt x="1888490" y="2170430"/>
                    <a:pt x="1896110" y="2166620"/>
                  </a:cubicBezTo>
                  <a:cubicBezTo>
                    <a:pt x="1898650" y="2165350"/>
                    <a:pt x="1899920" y="2164080"/>
                    <a:pt x="1902460" y="2164080"/>
                  </a:cubicBezTo>
                  <a:cubicBezTo>
                    <a:pt x="1907540" y="2162810"/>
                    <a:pt x="1913890" y="2162810"/>
                    <a:pt x="1918970" y="2165350"/>
                  </a:cubicBezTo>
                  <a:cubicBezTo>
                    <a:pt x="1922780" y="2166620"/>
                    <a:pt x="1929130" y="2165350"/>
                    <a:pt x="1932940" y="2162810"/>
                  </a:cubicBezTo>
                  <a:cubicBezTo>
                    <a:pt x="1938020" y="2160270"/>
                    <a:pt x="1944370" y="2161540"/>
                    <a:pt x="1949450" y="2161540"/>
                  </a:cubicBezTo>
                  <a:cubicBezTo>
                    <a:pt x="1954530" y="2161540"/>
                    <a:pt x="1958340" y="2162810"/>
                    <a:pt x="1963420" y="2161540"/>
                  </a:cubicBezTo>
                  <a:cubicBezTo>
                    <a:pt x="1974850" y="2160270"/>
                    <a:pt x="1985010" y="2156460"/>
                    <a:pt x="1997710" y="2157730"/>
                  </a:cubicBezTo>
                  <a:cubicBezTo>
                    <a:pt x="2002790" y="2157730"/>
                    <a:pt x="2007870" y="2159000"/>
                    <a:pt x="2012950" y="2157730"/>
                  </a:cubicBezTo>
                  <a:cubicBezTo>
                    <a:pt x="2023110" y="2156460"/>
                    <a:pt x="2030730" y="2160270"/>
                    <a:pt x="2038350" y="2165350"/>
                  </a:cubicBezTo>
                  <a:cubicBezTo>
                    <a:pt x="2044700" y="2170430"/>
                    <a:pt x="2052320" y="2174240"/>
                    <a:pt x="2059940" y="2178050"/>
                  </a:cubicBezTo>
                  <a:cubicBezTo>
                    <a:pt x="2065020" y="2180590"/>
                    <a:pt x="2072640" y="2175510"/>
                    <a:pt x="2072640" y="2169160"/>
                  </a:cubicBezTo>
                  <a:lnTo>
                    <a:pt x="2072640" y="2157730"/>
                  </a:lnTo>
                  <a:cubicBezTo>
                    <a:pt x="2072640" y="2124710"/>
                    <a:pt x="2072640" y="2092960"/>
                    <a:pt x="2073910" y="2059940"/>
                  </a:cubicBezTo>
                  <a:cubicBezTo>
                    <a:pt x="2073910" y="2037080"/>
                    <a:pt x="2075180" y="2014220"/>
                    <a:pt x="2075180" y="1990090"/>
                  </a:cubicBezTo>
                  <a:cubicBezTo>
                    <a:pt x="2075180" y="1964690"/>
                    <a:pt x="2073910" y="447040"/>
                    <a:pt x="2073910" y="421640"/>
                  </a:cubicBezTo>
                  <a:cubicBezTo>
                    <a:pt x="2081530" y="410210"/>
                    <a:pt x="2078990" y="401320"/>
                    <a:pt x="2085340" y="394970"/>
                  </a:cubicBezTo>
                  <a:close/>
                  <a:moveTo>
                    <a:pt x="1263650" y="2052320"/>
                  </a:moveTo>
                  <a:cubicBezTo>
                    <a:pt x="1266190" y="2045970"/>
                    <a:pt x="1271270" y="2047240"/>
                    <a:pt x="1275080" y="2048510"/>
                  </a:cubicBezTo>
                  <a:cubicBezTo>
                    <a:pt x="1272540" y="2053590"/>
                    <a:pt x="1267460" y="2051050"/>
                    <a:pt x="1263650" y="2052320"/>
                  </a:cubicBezTo>
                  <a:close/>
                  <a:moveTo>
                    <a:pt x="1275080" y="2058670"/>
                  </a:moveTo>
                  <a:cubicBezTo>
                    <a:pt x="1276350" y="2056130"/>
                    <a:pt x="1276350" y="2052320"/>
                    <a:pt x="1280160" y="2052320"/>
                  </a:cubicBezTo>
                  <a:cubicBezTo>
                    <a:pt x="1281430" y="2052320"/>
                    <a:pt x="1283970" y="2053590"/>
                    <a:pt x="1285240" y="2053590"/>
                  </a:cubicBezTo>
                  <a:cubicBezTo>
                    <a:pt x="1283970" y="2056130"/>
                    <a:pt x="1282700" y="2057400"/>
                    <a:pt x="1281430" y="2059940"/>
                  </a:cubicBezTo>
                  <a:cubicBezTo>
                    <a:pt x="1280160" y="2059940"/>
                    <a:pt x="1277620" y="2059940"/>
                    <a:pt x="1275080" y="2058670"/>
                  </a:cubicBezTo>
                  <a:close/>
                  <a:moveTo>
                    <a:pt x="1280160" y="2071370"/>
                  </a:moveTo>
                  <a:cubicBezTo>
                    <a:pt x="1282700" y="2070100"/>
                    <a:pt x="1283970" y="2067560"/>
                    <a:pt x="1286510" y="2066290"/>
                  </a:cubicBezTo>
                  <a:cubicBezTo>
                    <a:pt x="1287780" y="2066290"/>
                    <a:pt x="1289050" y="2067560"/>
                    <a:pt x="1290320" y="2067560"/>
                  </a:cubicBezTo>
                  <a:cubicBezTo>
                    <a:pt x="1290320" y="2072640"/>
                    <a:pt x="1285240" y="2073910"/>
                    <a:pt x="1280160" y="2071370"/>
                  </a:cubicBezTo>
                  <a:close/>
                  <a:moveTo>
                    <a:pt x="1285240" y="2030730"/>
                  </a:moveTo>
                  <a:cubicBezTo>
                    <a:pt x="1286510" y="2032000"/>
                    <a:pt x="1286510" y="2033270"/>
                    <a:pt x="1289050" y="2034540"/>
                  </a:cubicBezTo>
                  <a:lnTo>
                    <a:pt x="1277620" y="2034540"/>
                  </a:lnTo>
                  <a:cubicBezTo>
                    <a:pt x="1277620" y="2033270"/>
                    <a:pt x="1277620" y="2032000"/>
                    <a:pt x="1278890" y="2030730"/>
                  </a:cubicBezTo>
                  <a:cubicBezTo>
                    <a:pt x="1283970" y="2030730"/>
                    <a:pt x="1285240" y="2030730"/>
                    <a:pt x="1285240" y="2025650"/>
                  </a:cubicBezTo>
                  <a:cubicBezTo>
                    <a:pt x="1289050" y="2026920"/>
                    <a:pt x="1294130" y="2023110"/>
                    <a:pt x="1295400" y="2029460"/>
                  </a:cubicBezTo>
                  <a:cubicBezTo>
                    <a:pt x="1291590" y="2030730"/>
                    <a:pt x="1289050" y="2030730"/>
                    <a:pt x="1285240" y="2030730"/>
                  </a:cubicBezTo>
                  <a:close/>
                </a:path>
              </a:pathLst>
            </a:custGeom>
            <a:solidFill>
              <a:srgbClr val="FF5400"/>
            </a:solidFill>
            <a:ln w="12700">
              <a:solidFill>
                <a:srgbClr val="000000"/>
              </a:solidFill>
            </a:ln>
          </p:spPr>
        </p:sp>
      </p:grpSp>
      <p:grpSp>
        <p:nvGrpSpPr>
          <p:cNvPr name="Group 35" id="35"/>
          <p:cNvGrpSpPr/>
          <p:nvPr/>
        </p:nvGrpSpPr>
        <p:grpSpPr>
          <a:xfrm rot="0">
            <a:off x="6234827" y="5260864"/>
            <a:ext cx="3099003" cy="3269486"/>
            <a:chOff x="0" y="0"/>
            <a:chExt cx="2077720" cy="2192020"/>
          </a:xfrm>
        </p:grpSpPr>
        <p:sp>
          <p:nvSpPr>
            <p:cNvPr name="Freeform 36" id="36"/>
            <p:cNvSpPr/>
            <p:nvPr/>
          </p:nvSpPr>
          <p:spPr>
            <a:xfrm flipH="false" flipV="false" rot="0">
              <a:off x="-7620" y="-2540"/>
              <a:ext cx="2085340" cy="2194560"/>
            </a:xfrm>
            <a:custGeom>
              <a:avLst/>
              <a:gdLst/>
              <a:ahLst/>
              <a:cxnLst/>
              <a:rect r="r" b="b" t="t" l="l"/>
              <a:pathLst>
                <a:path h="2194560" w="2085340">
                  <a:moveTo>
                    <a:pt x="2085340" y="394970"/>
                  </a:moveTo>
                  <a:cubicBezTo>
                    <a:pt x="2084070" y="394970"/>
                    <a:pt x="2082800" y="394970"/>
                    <a:pt x="2081530" y="393700"/>
                  </a:cubicBezTo>
                  <a:cubicBezTo>
                    <a:pt x="2075180" y="392430"/>
                    <a:pt x="2067560" y="393700"/>
                    <a:pt x="2063750" y="387350"/>
                  </a:cubicBezTo>
                  <a:cubicBezTo>
                    <a:pt x="2062480" y="384810"/>
                    <a:pt x="2058670" y="382270"/>
                    <a:pt x="2056130" y="381000"/>
                  </a:cubicBezTo>
                  <a:cubicBezTo>
                    <a:pt x="2051050" y="375920"/>
                    <a:pt x="2044700" y="370840"/>
                    <a:pt x="2038350" y="365760"/>
                  </a:cubicBezTo>
                  <a:lnTo>
                    <a:pt x="2026920" y="354330"/>
                  </a:lnTo>
                  <a:cubicBezTo>
                    <a:pt x="2025650" y="353060"/>
                    <a:pt x="2025650" y="351790"/>
                    <a:pt x="2025650" y="350520"/>
                  </a:cubicBezTo>
                  <a:cubicBezTo>
                    <a:pt x="2023110" y="347980"/>
                    <a:pt x="2019300" y="345440"/>
                    <a:pt x="2015490" y="345440"/>
                  </a:cubicBezTo>
                  <a:cubicBezTo>
                    <a:pt x="2009140" y="344170"/>
                    <a:pt x="2002790" y="344170"/>
                    <a:pt x="1996440" y="342900"/>
                  </a:cubicBezTo>
                  <a:lnTo>
                    <a:pt x="1991360" y="342900"/>
                  </a:lnTo>
                  <a:cubicBezTo>
                    <a:pt x="1985010" y="340360"/>
                    <a:pt x="1979930" y="339090"/>
                    <a:pt x="1973580" y="340360"/>
                  </a:cubicBezTo>
                  <a:cubicBezTo>
                    <a:pt x="1971040" y="340360"/>
                    <a:pt x="1968500" y="340360"/>
                    <a:pt x="1967230" y="337820"/>
                  </a:cubicBezTo>
                  <a:cubicBezTo>
                    <a:pt x="1965960" y="335280"/>
                    <a:pt x="1963420" y="334010"/>
                    <a:pt x="1962150" y="332740"/>
                  </a:cubicBezTo>
                  <a:cubicBezTo>
                    <a:pt x="1959610" y="330200"/>
                    <a:pt x="1955800" y="328930"/>
                    <a:pt x="1953260" y="327660"/>
                  </a:cubicBezTo>
                  <a:cubicBezTo>
                    <a:pt x="1948180" y="323850"/>
                    <a:pt x="1944370" y="320040"/>
                    <a:pt x="1938020" y="320040"/>
                  </a:cubicBezTo>
                  <a:cubicBezTo>
                    <a:pt x="1932940" y="320040"/>
                    <a:pt x="1927860" y="318770"/>
                    <a:pt x="1922780" y="317500"/>
                  </a:cubicBezTo>
                  <a:cubicBezTo>
                    <a:pt x="1921510" y="317500"/>
                    <a:pt x="1921510" y="317500"/>
                    <a:pt x="1921510" y="316230"/>
                  </a:cubicBezTo>
                  <a:cubicBezTo>
                    <a:pt x="1917700" y="311150"/>
                    <a:pt x="1911350" y="309880"/>
                    <a:pt x="1905000" y="309880"/>
                  </a:cubicBezTo>
                  <a:cubicBezTo>
                    <a:pt x="1902460" y="309880"/>
                    <a:pt x="1899920" y="308610"/>
                    <a:pt x="1899920" y="307340"/>
                  </a:cubicBezTo>
                  <a:cubicBezTo>
                    <a:pt x="1898650" y="303530"/>
                    <a:pt x="1896110" y="302260"/>
                    <a:pt x="1893570" y="302260"/>
                  </a:cubicBezTo>
                  <a:cubicBezTo>
                    <a:pt x="1889760" y="302260"/>
                    <a:pt x="1885950" y="300990"/>
                    <a:pt x="1883410" y="302260"/>
                  </a:cubicBezTo>
                  <a:cubicBezTo>
                    <a:pt x="1873250" y="306070"/>
                    <a:pt x="1865630" y="298450"/>
                    <a:pt x="1856740" y="297180"/>
                  </a:cubicBezTo>
                  <a:lnTo>
                    <a:pt x="1855470" y="295910"/>
                  </a:lnTo>
                  <a:cubicBezTo>
                    <a:pt x="1852930" y="289560"/>
                    <a:pt x="1846580" y="289560"/>
                    <a:pt x="1840230" y="288290"/>
                  </a:cubicBezTo>
                  <a:cubicBezTo>
                    <a:pt x="1840230" y="287020"/>
                    <a:pt x="1841500" y="287020"/>
                    <a:pt x="1841500" y="285750"/>
                  </a:cubicBezTo>
                  <a:cubicBezTo>
                    <a:pt x="1840230" y="285750"/>
                    <a:pt x="1838960" y="287020"/>
                    <a:pt x="1836420" y="287020"/>
                  </a:cubicBezTo>
                  <a:cubicBezTo>
                    <a:pt x="1835150" y="287020"/>
                    <a:pt x="1832610" y="288290"/>
                    <a:pt x="1831340" y="287020"/>
                  </a:cubicBezTo>
                  <a:cubicBezTo>
                    <a:pt x="1828800" y="283210"/>
                    <a:pt x="1824990" y="279400"/>
                    <a:pt x="1824990" y="275590"/>
                  </a:cubicBezTo>
                  <a:cubicBezTo>
                    <a:pt x="1824990" y="271780"/>
                    <a:pt x="1821180" y="271780"/>
                    <a:pt x="1819910" y="270510"/>
                  </a:cubicBezTo>
                  <a:lnTo>
                    <a:pt x="1817370" y="270510"/>
                  </a:lnTo>
                  <a:cubicBezTo>
                    <a:pt x="1812290" y="265430"/>
                    <a:pt x="1807210" y="264160"/>
                    <a:pt x="1800860" y="267970"/>
                  </a:cubicBezTo>
                  <a:cubicBezTo>
                    <a:pt x="1799590" y="264160"/>
                    <a:pt x="1802130" y="259080"/>
                    <a:pt x="1797050" y="257810"/>
                  </a:cubicBezTo>
                  <a:lnTo>
                    <a:pt x="1797050" y="256540"/>
                  </a:lnTo>
                  <a:cubicBezTo>
                    <a:pt x="1799590" y="250190"/>
                    <a:pt x="1795780" y="246380"/>
                    <a:pt x="1790700" y="243840"/>
                  </a:cubicBezTo>
                  <a:cubicBezTo>
                    <a:pt x="1786890" y="241300"/>
                    <a:pt x="1785620" y="238760"/>
                    <a:pt x="1785620" y="234950"/>
                  </a:cubicBezTo>
                  <a:lnTo>
                    <a:pt x="1785620" y="229870"/>
                  </a:lnTo>
                  <a:cubicBezTo>
                    <a:pt x="1780540" y="228600"/>
                    <a:pt x="1778000" y="223520"/>
                    <a:pt x="1775460" y="219710"/>
                  </a:cubicBezTo>
                  <a:cubicBezTo>
                    <a:pt x="1774190" y="214630"/>
                    <a:pt x="1771650" y="210820"/>
                    <a:pt x="1769110" y="207010"/>
                  </a:cubicBezTo>
                  <a:cubicBezTo>
                    <a:pt x="1766570" y="203200"/>
                    <a:pt x="1761490" y="200660"/>
                    <a:pt x="1761490" y="194310"/>
                  </a:cubicBezTo>
                  <a:cubicBezTo>
                    <a:pt x="1761490" y="190500"/>
                    <a:pt x="1760220" y="186690"/>
                    <a:pt x="1758950" y="182880"/>
                  </a:cubicBezTo>
                  <a:cubicBezTo>
                    <a:pt x="1756410" y="177800"/>
                    <a:pt x="1753870" y="173990"/>
                    <a:pt x="1750060" y="168910"/>
                  </a:cubicBezTo>
                  <a:cubicBezTo>
                    <a:pt x="1752600" y="165100"/>
                    <a:pt x="1755140" y="162560"/>
                    <a:pt x="1751330" y="158750"/>
                  </a:cubicBezTo>
                  <a:lnTo>
                    <a:pt x="1751330" y="156210"/>
                  </a:lnTo>
                  <a:cubicBezTo>
                    <a:pt x="1751330" y="154940"/>
                    <a:pt x="1750060" y="153670"/>
                    <a:pt x="1750060" y="152400"/>
                  </a:cubicBezTo>
                  <a:cubicBezTo>
                    <a:pt x="1748790" y="151130"/>
                    <a:pt x="1746250" y="149860"/>
                    <a:pt x="1744980" y="148590"/>
                  </a:cubicBezTo>
                  <a:cubicBezTo>
                    <a:pt x="1741170" y="144780"/>
                    <a:pt x="1738630" y="139700"/>
                    <a:pt x="1732280" y="142240"/>
                  </a:cubicBezTo>
                  <a:cubicBezTo>
                    <a:pt x="1729740" y="137160"/>
                    <a:pt x="1728470" y="132080"/>
                    <a:pt x="1727200" y="127000"/>
                  </a:cubicBezTo>
                  <a:cubicBezTo>
                    <a:pt x="1725930" y="123190"/>
                    <a:pt x="1724660" y="120650"/>
                    <a:pt x="1723390" y="116840"/>
                  </a:cubicBezTo>
                  <a:lnTo>
                    <a:pt x="1723390" y="115570"/>
                  </a:lnTo>
                  <a:cubicBezTo>
                    <a:pt x="1725930" y="110490"/>
                    <a:pt x="1722120" y="106680"/>
                    <a:pt x="1722120" y="102870"/>
                  </a:cubicBezTo>
                  <a:cubicBezTo>
                    <a:pt x="1722120" y="100330"/>
                    <a:pt x="1719580" y="97790"/>
                    <a:pt x="1718310" y="95250"/>
                  </a:cubicBezTo>
                  <a:cubicBezTo>
                    <a:pt x="1717040" y="91440"/>
                    <a:pt x="1713230" y="88900"/>
                    <a:pt x="1713230" y="85090"/>
                  </a:cubicBezTo>
                  <a:lnTo>
                    <a:pt x="1713230" y="64770"/>
                  </a:lnTo>
                  <a:cubicBezTo>
                    <a:pt x="1711960" y="57150"/>
                    <a:pt x="1709420" y="53340"/>
                    <a:pt x="1700530" y="52070"/>
                  </a:cubicBezTo>
                  <a:cubicBezTo>
                    <a:pt x="1699260" y="52070"/>
                    <a:pt x="1697990" y="52070"/>
                    <a:pt x="1697990" y="50800"/>
                  </a:cubicBezTo>
                  <a:cubicBezTo>
                    <a:pt x="1695450" y="46990"/>
                    <a:pt x="1691640" y="45720"/>
                    <a:pt x="1686560" y="44450"/>
                  </a:cubicBezTo>
                  <a:cubicBezTo>
                    <a:pt x="1682750" y="44450"/>
                    <a:pt x="1680210" y="44450"/>
                    <a:pt x="1677670" y="45720"/>
                  </a:cubicBezTo>
                  <a:cubicBezTo>
                    <a:pt x="1671320" y="49530"/>
                    <a:pt x="1664970" y="53340"/>
                    <a:pt x="1659890" y="58420"/>
                  </a:cubicBezTo>
                  <a:cubicBezTo>
                    <a:pt x="1653540" y="63500"/>
                    <a:pt x="1648460" y="67310"/>
                    <a:pt x="1640840" y="63500"/>
                  </a:cubicBezTo>
                  <a:lnTo>
                    <a:pt x="1638300" y="63500"/>
                  </a:lnTo>
                  <a:cubicBezTo>
                    <a:pt x="1635760" y="62230"/>
                    <a:pt x="1631950" y="60960"/>
                    <a:pt x="1629410" y="59690"/>
                  </a:cubicBezTo>
                  <a:cubicBezTo>
                    <a:pt x="1628140" y="60960"/>
                    <a:pt x="1626870" y="62230"/>
                    <a:pt x="1623060" y="60960"/>
                  </a:cubicBezTo>
                  <a:cubicBezTo>
                    <a:pt x="1615440" y="59690"/>
                    <a:pt x="1609090" y="58420"/>
                    <a:pt x="1602740" y="53340"/>
                  </a:cubicBezTo>
                  <a:cubicBezTo>
                    <a:pt x="1601470" y="52070"/>
                    <a:pt x="1598930" y="52070"/>
                    <a:pt x="1597660" y="52070"/>
                  </a:cubicBezTo>
                  <a:cubicBezTo>
                    <a:pt x="1592580" y="50800"/>
                    <a:pt x="1586230" y="49530"/>
                    <a:pt x="1579880" y="46990"/>
                  </a:cubicBezTo>
                  <a:cubicBezTo>
                    <a:pt x="1584960" y="43180"/>
                    <a:pt x="1583690" y="40640"/>
                    <a:pt x="1581150" y="38100"/>
                  </a:cubicBezTo>
                  <a:cubicBezTo>
                    <a:pt x="1577340" y="33020"/>
                    <a:pt x="1572260" y="33020"/>
                    <a:pt x="1568450" y="35560"/>
                  </a:cubicBezTo>
                  <a:cubicBezTo>
                    <a:pt x="1559560" y="39370"/>
                    <a:pt x="1550670" y="44450"/>
                    <a:pt x="1540510" y="48260"/>
                  </a:cubicBezTo>
                  <a:cubicBezTo>
                    <a:pt x="1536700" y="50800"/>
                    <a:pt x="1531620" y="52070"/>
                    <a:pt x="1526540" y="53340"/>
                  </a:cubicBezTo>
                  <a:cubicBezTo>
                    <a:pt x="1522730" y="54610"/>
                    <a:pt x="1518920" y="53340"/>
                    <a:pt x="1515110" y="54610"/>
                  </a:cubicBezTo>
                  <a:cubicBezTo>
                    <a:pt x="1511300" y="55880"/>
                    <a:pt x="1507490" y="57150"/>
                    <a:pt x="1502410" y="55880"/>
                  </a:cubicBezTo>
                  <a:cubicBezTo>
                    <a:pt x="1501140" y="55880"/>
                    <a:pt x="1498600" y="57150"/>
                    <a:pt x="1497330" y="57150"/>
                  </a:cubicBezTo>
                  <a:cubicBezTo>
                    <a:pt x="1494790" y="58420"/>
                    <a:pt x="1493520" y="59690"/>
                    <a:pt x="1490980" y="58420"/>
                  </a:cubicBezTo>
                  <a:cubicBezTo>
                    <a:pt x="1485900" y="58420"/>
                    <a:pt x="1483360" y="60960"/>
                    <a:pt x="1480820" y="63500"/>
                  </a:cubicBezTo>
                  <a:cubicBezTo>
                    <a:pt x="1478280" y="66040"/>
                    <a:pt x="1475740" y="71120"/>
                    <a:pt x="1473200" y="72390"/>
                  </a:cubicBezTo>
                  <a:cubicBezTo>
                    <a:pt x="1469390" y="73660"/>
                    <a:pt x="1466850" y="76200"/>
                    <a:pt x="1464310" y="78740"/>
                  </a:cubicBezTo>
                  <a:cubicBezTo>
                    <a:pt x="1461770" y="81280"/>
                    <a:pt x="1459230" y="82550"/>
                    <a:pt x="1456690" y="83820"/>
                  </a:cubicBezTo>
                  <a:cubicBezTo>
                    <a:pt x="1452880" y="86360"/>
                    <a:pt x="1449070" y="87630"/>
                    <a:pt x="1445260" y="90170"/>
                  </a:cubicBezTo>
                  <a:cubicBezTo>
                    <a:pt x="1441450" y="93980"/>
                    <a:pt x="1436370" y="96520"/>
                    <a:pt x="1431290" y="96520"/>
                  </a:cubicBezTo>
                  <a:cubicBezTo>
                    <a:pt x="1426210" y="97790"/>
                    <a:pt x="1419860" y="97790"/>
                    <a:pt x="1414780" y="101600"/>
                  </a:cubicBezTo>
                  <a:cubicBezTo>
                    <a:pt x="1414780" y="101600"/>
                    <a:pt x="1413510" y="102870"/>
                    <a:pt x="1412240" y="102870"/>
                  </a:cubicBezTo>
                  <a:cubicBezTo>
                    <a:pt x="1407160" y="102870"/>
                    <a:pt x="1402080" y="101600"/>
                    <a:pt x="1397000" y="101600"/>
                  </a:cubicBezTo>
                  <a:cubicBezTo>
                    <a:pt x="1393190" y="101600"/>
                    <a:pt x="1386840" y="100330"/>
                    <a:pt x="1384300" y="106680"/>
                  </a:cubicBezTo>
                  <a:cubicBezTo>
                    <a:pt x="1384300" y="106680"/>
                    <a:pt x="1383030" y="107950"/>
                    <a:pt x="1381760" y="107950"/>
                  </a:cubicBezTo>
                  <a:cubicBezTo>
                    <a:pt x="1377950" y="109220"/>
                    <a:pt x="1374140" y="111760"/>
                    <a:pt x="1370330" y="113030"/>
                  </a:cubicBezTo>
                  <a:cubicBezTo>
                    <a:pt x="1370330" y="115570"/>
                    <a:pt x="1366520" y="116840"/>
                    <a:pt x="1363980" y="116840"/>
                  </a:cubicBezTo>
                  <a:cubicBezTo>
                    <a:pt x="1352550" y="115570"/>
                    <a:pt x="1342390" y="115570"/>
                    <a:pt x="1330960" y="111760"/>
                  </a:cubicBezTo>
                  <a:cubicBezTo>
                    <a:pt x="1325880" y="110490"/>
                    <a:pt x="1320800" y="107950"/>
                    <a:pt x="1314450" y="105410"/>
                  </a:cubicBezTo>
                  <a:cubicBezTo>
                    <a:pt x="1313180" y="105410"/>
                    <a:pt x="1311910" y="104140"/>
                    <a:pt x="1310640" y="104140"/>
                  </a:cubicBezTo>
                  <a:cubicBezTo>
                    <a:pt x="1301750" y="104140"/>
                    <a:pt x="1292860" y="105410"/>
                    <a:pt x="1282700" y="105410"/>
                  </a:cubicBezTo>
                  <a:lnTo>
                    <a:pt x="1281430" y="105410"/>
                  </a:lnTo>
                  <a:cubicBezTo>
                    <a:pt x="1276350" y="102870"/>
                    <a:pt x="1270000" y="104140"/>
                    <a:pt x="1264920" y="107950"/>
                  </a:cubicBezTo>
                  <a:cubicBezTo>
                    <a:pt x="1263650" y="109220"/>
                    <a:pt x="1261110" y="110490"/>
                    <a:pt x="1259840" y="110490"/>
                  </a:cubicBezTo>
                  <a:cubicBezTo>
                    <a:pt x="1253490" y="109220"/>
                    <a:pt x="1248410" y="107950"/>
                    <a:pt x="1242060" y="106680"/>
                  </a:cubicBezTo>
                  <a:cubicBezTo>
                    <a:pt x="1235710" y="105410"/>
                    <a:pt x="1230630" y="104140"/>
                    <a:pt x="1224280" y="104140"/>
                  </a:cubicBezTo>
                  <a:cubicBezTo>
                    <a:pt x="1219200" y="104140"/>
                    <a:pt x="1214120" y="102870"/>
                    <a:pt x="1209040" y="100330"/>
                  </a:cubicBezTo>
                  <a:cubicBezTo>
                    <a:pt x="1203960" y="97790"/>
                    <a:pt x="1198880" y="96520"/>
                    <a:pt x="1193800" y="93980"/>
                  </a:cubicBezTo>
                  <a:cubicBezTo>
                    <a:pt x="1191260" y="92710"/>
                    <a:pt x="1187450" y="92710"/>
                    <a:pt x="1183640" y="91440"/>
                  </a:cubicBezTo>
                  <a:cubicBezTo>
                    <a:pt x="1183640" y="87630"/>
                    <a:pt x="1184910" y="85090"/>
                    <a:pt x="1184910" y="82550"/>
                  </a:cubicBezTo>
                  <a:cubicBezTo>
                    <a:pt x="1178560" y="85090"/>
                    <a:pt x="1174750" y="83820"/>
                    <a:pt x="1170940" y="81280"/>
                  </a:cubicBezTo>
                  <a:cubicBezTo>
                    <a:pt x="1168400" y="80010"/>
                    <a:pt x="1164590" y="80010"/>
                    <a:pt x="1162050" y="78740"/>
                  </a:cubicBezTo>
                  <a:lnTo>
                    <a:pt x="1158240" y="78740"/>
                  </a:lnTo>
                  <a:cubicBezTo>
                    <a:pt x="1153160" y="76200"/>
                    <a:pt x="1146810" y="76200"/>
                    <a:pt x="1140460" y="76200"/>
                  </a:cubicBezTo>
                  <a:cubicBezTo>
                    <a:pt x="1132840" y="76200"/>
                    <a:pt x="1123950" y="74930"/>
                    <a:pt x="1116330" y="69850"/>
                  </a:cubicBezTo>
                  <a:cubicBezTo>
                    <a:pt x="1109980" y="66040"/>
                    <a:pt x="1102360" y="63500"/>
                    <a:pt x="1094740" y="64770"/>
                  </a:cubicBezTo>
                  <a:cubicBezTo>
                    <a:pt x="1090930" y="66040"/>
                    <a:pt x="1087120" y="68580"/>
                    <a:pt x="1083310" y="69850"/>
                  </a:cubicBezTo>
                  <a:cubicBezTo>
                    <a:pt x="1076960" y="72390"/>
                    <a:pt x="1071880" y="77470"/>
                    <a:pt x="1065530" y="80010"/>
                  </a:cubicBezTo>
                  <a:cubicBezTo>
                    <a:pt x="1059180" y="82550"/>
                    <a:pt x="1051560" y="85090"/>
                    <a:pt x="1043940" y="87630"/>
                  </a:cubicBezTo>
                  <a:cubicBezTo>
                    <a:pt x="1040130" y="88900"/>
                    <a:pt x="1036320" y="91440"/>
                    <a:pt x="1032510" y="92710"/>
                  </a:cubicBezTo>
                  <a:cubicBezTo>
                    <a:pt x="1026160" y="95250"/>
                    <a:pt x="1021080" y="96520"/>
                    <a:pt x="1014730" y="99060"/>
                  </a:cubicBezTo>
                  <a:cubicBezTo>
                    <a:pt x="1010920" y="100330"/>
                    <a:pt x="1005840" y="104140"/>
                    <a:pt x="1002030" y="105410"/>
                  </a:cubicBezTo>
                  <a:cubicBezTo>
                    <a:pt x="994410" y="107950"/>
                    <a:pt x="986790" y="111760"/>
                    <a:pt x="977900" y="113030"/>
                  </a:cubicBezTo>
                  <a:cubicBezTo>
                    <a:pt x="974090" y="114300"/>
                    <a:pt x="972820" y="116840"/>
                    <a:pt x="970280" y="118110"/>
                  </a:cubicBezTo>
                  <a:lnTo>
                    <a:pt x="958850" y="121920"/>
                  </a:lnTo>
                  <a:cubicBezTo>
                    <a:pt x="951230" y="124460"/>
                    <a:pt x="944880" y="127000"/>
                    <a:pt x="937260" y="128270"/>
                  </a:cubicBezTo>
                  <a:cubicBezTo>
                    <a:pt x="933450" y="129540"/>
                    <a:pt x="928370" y="130810"/>
                    <a:pt x="924560" y="132080"/>
                  </a:cubicBezTo>
                  <a:cubicBezTo>
                    <a:pt x="923290" y="132080"/>
                    <a:pt x="923290" y="133350"/>
                    <a:pt x="922020" y="133350"/>
                  </a:cubicBezTo>
                  <a:cubicBezTo>
                    <a:pt x="919480" y="135890"/>
                    <a:pt x="916940" y="138430"/>
                    <a:pt x="913130" y="139700"/>
                  </a:cubicBezTo>
                  <a:cubicBezTo>
                    <a:pt x="906780" y="142240"/>
                    <a:pt x="900430" y="144780"/>
                    <a:pt x="894080" y="146050"/>
                  </a:cubicBezTo>
                  <a:cubicBezTo>
                    <a:pt x="891540" y="147320"/>
                    <a:pt x="887730" y="147320"/>
                    <a:pt x="885190" y="147320"/>
                  </a:cubicBezTo>
                  <a:cubicBezTo>
                    <a:pt x="877570" y="148590"/>
                    <a:pt x="869950" y="152400"/>
                    <a:pt x="862330" y="154940"/>
                  </a:cubicBezTo>
                  <a:cubicBezTo>
                    <a:pt x="855980" y="157480"/>
                    <a:pt x="849630" y="158750"/>
                    <a:pt x="844550" y="161290"/>
                  </a:cubicBezTo>
                  <a:cubicBezTo>
                    <a:pt x="836930" y="163830"/>
                    <a:pt x="829310" y="166370"/>
                    <a:pt x="825500" y="173990"/>
                  </a:cubicBezTo>
                  <a:cubicBezTo>
                    <a:pt x="825500" y="175260"/>
                    <a:pt x="822960" y="175260"/>
                    <a:pt x="822960" y="175260"/>
                  </a:cubicBezTo>
                  <a:cubicBezTo>
                    <a:pt x="819150" y="176530"/>
                    <a:pt x="814070" y="177800"/>
                    <a:pt x="810260" y="179070"/>
                  </a:cubicBezTo>
                  <a:cubicBezTo>
                    <a:pt x="808990" y="180340"/>
                    <a:pt x="807720" y="179070"/>
                    <a:pt x="807720" y="177800"/>
                  </a:cubicBezTo>
                  <a:cubicBezTo>
                    <a:pt x="806450" y="172720"/>
                    <a:pt x="806450" y="166370"/>
                    <a:pt x="798830" y="163830"/>
                  </a:cubicBezTo>
                  <a:lnTo>
                    <a:pt x="797560" y="162560"/>
                  </a:lnTo>
                  <a:cubicBezTo>
                    <a:pt x="797560" y="156210"/>
                    <a:pt x="792480" y="153670"/>
                    <a:pt x="787400" y="151130"/>
                  </a:cubicBezTo>
                  <a:cubicBezTo>
                    <a:pt x="782320" y="148590"/>
                    <a:pt x="778510" y="147320"/>
                    <a:pt x="774700" y="142240"/>
                  </a:cubicBezTo>
                  <a:cubicBezTo>
                    <a:pt x="772160" y="138430"/>
                    <a:pt x="767080" y="135890"/>
                    <a:pt x="763270" y="132080"/>
                  </a:cubicBezTo>
                  <a:cubicBezTo>
                    <a:pt x="759460" y="129540"/>
                    <a:pt x="754380" y="128270"/>
                    <a:pt x="751840" y="123190"/>
                  </a:cubicBezTo>
                  <a:cubicBezTo>
                    <a:pt x="750570" y="120650"/>
                    <a:pt x="748030" y="119380"/>
                    <a:pt x="745490" y="116840"/>
                  </a:cubicBezTo>
                  <a:cubicBezTo>
                    <a:pt x="746760" y="116840"/>
                    <a:pt x="744220" y="116840"/>
                    <a:pt x="742950" y="115570"/>
                  </a:cubicBezTo>
                  <a:cubicBezTo>
                    <a:pt x="741680" y="114300"/>
                    <a:pt x="740410" y="114300"/>
                    <a:pt x="739140" y="113030"/>
                  </a:cubicBezTo>
                  <a:cubicBezTo>
                    <a:pt x="737870" y="110490"/>
                    <a:pt x="736600" y="107950"/>
                    <a:pt x="732790" y="107950"/>
                  </a:cubicBezTo>
                  <a:cubicBezTo>
                    <a:pt x="731520" y="107950"/>
                    <a:pt x="730250" y="106680"/>
                    <a:pt x="728980" y="105410"/>
                  </a:cubicBezTo>
                  <a:cubicBezTo>
                    <a:pt x="727710" y="105410"/>
                    <a:pt x="726440" y="104140"/>
                    <a:pt x="723900" y="104140"/>
                  </a:cubicBezTo>
                  <a:lnTo>
                    <a:pt x="708660" y="96520"/>
                  </a:lnTo>
                  <a:cubicBezTo>
                    <a:pt x="704850" y="93980"/>
                    <a:pt x="701040" y="90170"/>
                    <a:pt x="695960" y="88900"/>
                  </a:cubicBezTo>
                  <a:cubicBezTo>
                    <a:pt x="688340" y="86360"/>
                    <a:pt x="681990" y="82550"/>
                    <a:pt x="676910" y="76200"/>
                  </a:cubicBezTo>
                  <a:cubicBezTo>
                    <a:pt x="671830" y="69850"/>
                    <a:pt x="665480" y="66040"/>
                    <a:pt x="657860" y="62230"/>
                  </a:cubicBezTo>
                  <a:cubicBezTo>
                    <a:pt x="654050" y="59690"/>
                    <a:pt x="650240" y="58420"/>
                    <a:pt x="647700" y="57150"/>
                  </a:cubicBezTo>
                  <a:cubicBezTo>
                    <a:pt x="642620" y="53340"/>
                    <a:pt x="636270" y="50800"/>
                    <a:pt x="629920" y="48260"/>
                  </a:cubicBezTo>
                  <a:cubicBezTo>
                    <a:pt x="632460" y="44450"/>
                    <a:pt x="631190" y="44450"/>
                    <a:pt x="628650" y="43180"/>
                  </a:cubicBezTo>
                  <a:cubicBezTo>
                    <a:pt x="626110" y="41910"/>
                    <a:pt x="623570" y="41910"/>
                    <a:pt x="622300" y="40640"/>
                  </a:cubicBezTo>
                  <a:cubicBezTo>
                    <a:pt x="621030" y="36830"/>
                    <a:pt x="617220" y="36830"/>
                    <a:pt x="614680" y="34290"/>
                  </a:cubicBezTo>
                  <a:cubicBezTo>
                    <a:pt x="610870" y="30480"/>
                    <a:pt x="605790" y="26670"/>
                    <a:pt x="601980" y="22860"/>
                  </a:cubicBezTo>
                  <a:cubicBezTo>
                    <a:pt x="600710" y="21590"/>
                    <a:pt x="599440" y="20320"/>
                    <a:pt x="598170" y="20320"/>
                  </a:cubicBezTo>
                  <a:cubicBezTo>
                    <a:pt x="588010" y="19050"/>
                    <a:pt x="580390" y="12700"/>
                    <a:pt x="571500" y="8890"/>
                  </a:cubicBezTo>
                  <a:cubicBezTo>
                    <a:pt x="570230" y="7620"/>
                    <a:pt x="567690" y="6350"/>
                    <a:pt x="566420" y="6350"/>
                  </a:cubicBezTo>
                  <a:cubicBezTo>
                    <a:pt x="561340" y="6350"/>
                    <a:pt x="556260" y="7620"/>
                    <a:pt x="549910" y="7620"/>
                  </a:cubicBezTo>
                  <a:cubicBezTo>
                    <a:pt x="544830" y="7620"/>
                    <a:pt x="538480" y="6350"/>
                    <a:pt x="533400" y="5080"/>
                  </a:cubicBezTo>
                  <a:cubicBezTo>
                    <a:pt x="528320" y="3810"/>
                    <a:pt x="523240" y="3810"/>
                    <a:pt x="518160" y="1270"/>
                  </a:cubicBezTo>
                  <a:cubicBezTo>
                    <a:pt x="513080" y="0"/>
                    <a:pt x="509270" y="2540"/>
                    <a:pt x="505460" y="1270"/>
                  </a:cubicBezTo>
                  <a:cubicBezTo>
                    <a:pt x="502920" y="2540"/>
                    <a:pt x="496570" y="5080"/>
                    <a:pt x="492760" y="7620"/>
                  </a:cubicBezTo>
                  <a:cubicBezTo>
                    <a:pt x="487680" y="10160"/>
                    <a:pt x="482600" y="13970"/>
                    <a:pt x="477520" y="17780"/>
                  </a:cubicBezTo>
                  <a:cubicBezTo>
                    <a:pt x="471170" y="21590"/>
                    <a:pt x="463550" y="25400"/>
                    <a:pt x="455930" y="29210"/>
                  </a:cubicBezTo>
                  <a:cubicBezTo>
                    <a:pt x="454660" y="30480"/>
                    <a:pt x="452120" y="30480"/>
                    <a:pt x="449580" y="29210"/>
                  </a:cubicBezTo>
                  <a:cubicBezTo>
                    <a:pt x="447040" y="27940"/>
                    <a:pt x="444500" y="29210"/>
                    <a:pt x="441960" y="30480"/>
                  </a:cubicBezTo>
                  <a:cubicBezTo>
                    <a:pt x="438150" y="33020"/>
                    <a:pt x="433070" y="34290"/>
                    <a:pt x="429260" y="36830"/>
                  </a:cubicBezTo>
                  <a:cubicBezTo>
                    <a:pt x="422910" y="41910"/>
                    <a:pt x="416560" y="48260"/>
                    <a:pt x="407670" y="49530"/>
                  </a:cubicBezTo>
                  <a:cubicBezTo>
                    <a:pt x="402590" y="49530"/>
                    <a:pt x="397510" y="53340"/>
                    <a:pt x="392430" y="53340"/>
                  </a:cubicBezTo>
                  <a:cubicBezTo>
                    <a:pt x="388620" y="53340"/>
                    <a:pt x="386080" y="53340"/>
                    <a:pt x="382270" y="54610"/>
                  </a:cubicBezTo>
                  <a:cubicBezTo>
                    <a:pt x="377190" y="55880"/>
                    <a:pt x="372110" y="58420"/>
                    <a:pt x="365760" y="58420"/>
                  </a:cubicBezTo>
                  <a:cubicBezTo>
                    <a:pt x="358140" y="58420"/>
                    <a:pt x="351790" y="62230"/>
                    <a:pt x="344170" y="64770"/>
                  </a:cubicBezTo>
                  <a:cubicBezTo>
                    <a:pt x="336550" y="68580"/>
                    <a:pt x="330200" y="72390"/>
                    <a:pt x="322580" y="76200"/>
                  </a:cubicBezTo>
                  <a:cubicBezTo>
                    <a:pt x="317500" y="78740"/>
                    <a:pt x="312420" y="78740"/>
                    <a:pt x="306070" y="77470"/>
                  </a:cubicBezTo>
                  <a:cubicBezTo>
                    <a:pt x="302260" y="77470"/>
                    <a:pt x="299720" y="76200"/>
                    <a:pt x="297180" y="78740"/>
                  </a:cubicBezTo>
                  <a:lnTo>
                    <a:pt x="285750" y="86360"/>
                  </a:lnTo>
                  <a:cubicBezTo>
                    <a:pt x="280670" y="90170"/>
                    <a:pt x="276860" y="95250"/>
                    <a:pt x="273050" y="99060"/>
                  </a:cubicBezTo>
                  <a:cubicBezTo>
                    <a:pt x="267970" y="105410"/>
                    <a:pt x="265430" y="113030"/>
                    <a:pt x="257810" y="116840"/>
                  </a:cubicBezTo>
                  <a:cubicBezTo>
                    <a:pt x="256540" y="118110"/>
                    <a:pt x="255270" y="120650"/>
                    <a:pt x="254000" y="123190"/>
                  </a:cubicBezTo>
                  <a:cubicBezTo>
                    <a:pt x="252730" y="124460"/>
                    <a:pt x="252730" y="125730"/>
                    <a:pt x="251460" y="127000"/>
                  </a:cubicBezTo>
                  <a:cubicBezTo>
                    <a:pt x="247650" y="130810"/>
                    <a:pt x="243840" y="134620"/>
                    <a:pt x="241300" y="139700"/>
                  </a:cubicBezTo>
                  <a:cubicBezTo>
                    <a:pt x="238760" y="144780"/>
                    <a:pt x="232410" y="146050"/>
                    <a:pt x="229870" y="149860"/>
                  </a:cubicBezTo>
                  <a:cubicBezTo>
                    <a:pt x="226060" y="154940"/>
                    <a:pt x="218440" y="157480"/>
                    <a:pt x="213360" y="160020"/>
                  </a:cubicBezTo>
                  <a:cubicBezTo>
                    <a:pt x="205740" y="163830"/>
                    <a:pt x="199390" y="168910"/>
                    <a:pt x="195580" y="176530"/>
                  </a:cubicBezTo>
                  <a:cubicBezTo>
                    <a:pt x="195580" y="177800"/>
                    <a:pt x="195580" y="177800"/>
                    <a:pt x="194310" y="179070"/>
                  </a:cubicBezTo>
                  <a:cubicBezTo>
                    <a:pt x="185420" y="184150"/>
                    <a:pt x="176530" y="187960"/>
                    <a:pt x="167640" y="193040"/>
                  </a:cubicBezTo>
                  <a:cubicBezTo>
                    <a:pt x="161290" y="196850"/>
                    <a:pt x="153670" y="196850"/>
                    <a:pt x="147320" y="201930"/>
                  </a:cubicBezTo>
                  <a:cubicBezTo>
                    <a:pt x="144780" y="204470"/>
                    <a:pt x="140970" y="205740"/>
                    <a:pt x="137160" y="207010"/>
                  </a:cubicBezTo>
                  <a:cubicBezTo>
                    <a:pt x="129540" y="210820"/>
                    <a:pt x="121920" y="212090"/>
                    <a:pt x="116840" y="218440"/>
                  </a:cubicBezTo>
                  <a:cubicBezTo>
                    <a:pt x="110490" y="226060"/>
                    <a:pt x="101600" y="228600"/>
                    <a:pt x="95250" y="233680"/>
                  </a:cubicBezTo>
                  <a:cubicBezTo>
                    <a:pt x="86360" y="240030"/>
                    <a:pt x="77470" y="246380"/>
                    <a:pt x="68580" y="254000"/>
                  </a:cubicBezTo>
                  <a:cubicBezTo>
                    <a:pt x="63500" y="256540"/>
                    <a:pt x="58420" y="257810"/>
                    <a:pt x="53340" y="255270"/>
                  </a:cubicBezTo>
                  <a:cubicBezTo>
                    <a:pt x="50800" y="254000"/>
                    <a:pt x="48260" y="252730"/>
                    <a:pt x="46990" y="254000"/>
                  </a:cubicBezTo>
                  <a:cubicBezTo>
                    <a:pt x="41910" y="257810"/>
                    <a:pt x="35560" y="259080"/>
                    <a:pt x="29210" y="260350"/>
                  </a:cubicBezTo>
                  <a:cubicBezTo>
                    <a:pt x="27940" y="260350"/>
                    <a:pt x="26670" y="261620"/>
                    <a:pt x="25400" y="261620"/>
                  </a:cubicBezTo>
                  <a:cubicBezTo>
                    <a:pt x="22860" y="407670"/>
                    <a:pt x="16510" y="554990"/>
                    <a:pt x="10160" y="701040"/>
                  </a:cubicBezTo>
                  <a:cubicBezTo>
                    <a:pt x="3810" y="858520"/>
                    <a:pt x="13970" y="995680"/>
                    <a:pt x="12700" y="1153160"/>
                  </a:cubicBezTo>
                  <a:cubicBezTo>
                    <a:pt x="11430" y="1311910"/>
                    <a:pt x="0" y="1487170"/>
                    <a:pt x="13970" y="1644650"/>
                  </a:cubicBezTo>
                  <a:cubicBezTo>
                    <a:pt x="26670" y="1800860"/>
                    <a:pt x="41910" y="1957070"/>
                    <a:pt x="54610" y="2113280"/>
                  </a:cubicBezTo>
                  <a:lnTo>
                    <a:pt x="55880" y="2113280"/>
                  </a:lnTo>
                  <a:cubicBezTo>
                    <a:pt x="60960" y="2112010"/>
                    <a:pt x="66040" y="2112010"/>
                    <a:pt x="72390" y="2112010"/>
                  </a:cubicBezTo>
                  <a:cubicBezTo>
                    <a:pt x="80010" y="2110740"/>
                    <a:pt x="86360" y="2108200"/>
                    <a:pt x="93980" y="2108200"/>
                  </a:cubicBezTo>
                  <a:cubicBezTo>
                    <a:pt x="102870" y="2108200"/>
                    <a:pt x="111760" y="2109470"/>
                    <a:pt x="120650" y="2109470"/>
                  </a:cubicBezTo>
                  <a:cubicBezTo>
                    <a:pt x="129540" y="2109470"/>
                    <a:pt x="138430" y="2110740"/>
                    <a:pt x="146050" y="2112010"/>
                  </a:cubicBezTo>
                  <a:cubicBezTo>
                    <a:pt x="153670" y="2113280"/>
                    <a:pt x="160020" y="2113280"/>
                    <a:pt x="166370" y="2109470"/>
                  </a:cubicBezTo>
                  <a:lnTo>
                    <a:pt x="167640" y="2109470"/>
                  </a:lnTo>
                  <a:cubicBezTo>
                    <a:pt x="175260" y="2108200"/>
                    <a:pt x="182880" y="2106930"/>
                    <a:pt x="191770" y="2105660"/>
                  </a:cubicBezTo>
                  <a:cubicBezTo>
                    <a:pt x="194310" y="2105660"/>
                    <a:pt x="198120" y="2105660"/>
                    <a:pt x="199390" y="2106930"/>
                  </a:cubicBezTo>
                  <a:cubicBezTo>
                    <a:pt x="204470" y="2112010"/>
                    <a:pt x="209550" y="2110740"/>
                    <a:pt x="215900" y="2109470"/>
                  </a:cubicBezTo>
                  <a:cubicBezTo>
                    <a:pt x="222250" y="2108200"/>
                    <a:pt x="226060" y="2109470"/>
                    <a:pt x="231140" y="2112010"/>
                  </a:cubicBezTo>
                  <a:cubicBezTo>
                    <a:pt x="233680" y="2113280"/>
                    <a:pt x="236220" y="2113280"/>
                    <a:pt x="238760" y="2113280"/>
                  </a:cubicBezTo>
                  <a:lnTo>
                    <a:pt x="255270" y="2113280"/>
                  </a:lnTo>
                  <a:cubicBezTo>
                    <a:pt x="259080" y="2113280"/>
                    <a:pt x="262890" y="2115820"/>
                    <a:pt x="266700" y="2115820"/>
                  </a:cubicBezTo>
                  <a:cubicBezTo>
                    <a:pt x="271780" y="2117090"/>
                    <a:pt x="278130" y="2117090"/>
                    <a:pt x="283210" y="2117090"/>
                  </a:cubicBezTo>
                  <a:cubicBezTo>
                    <a:pt x="285750" y="2117090"/>
                    <a:pt x="288290" y="2119630"/>
                    <a:pt x="289560" y="2120900"/>
                  </a:cubicBezTo>
                  <a:cubicBezTo>
                    <a:pt x="300990" y="2124710"/>
                    <a:pt x="311150" y="2122170"/>
                    <a:pt x="322580" y="2122170"/>
                  </a:cubicBezTo>
                  <a:cubicBezTo>
                    <a:pt x="325120" y="2122170"/>
                    <a:pt x="327660" y="2119630"/>
                    <a:pt x="330200" y="2119630"/>
                  </a:cubicBezTo>
                  <a:cubicBezTo>
                    <a:pt x="339090" y="2118360"/>
                    <a:pt x="346710" y="2119630"/>
                    <a:pt x="354330" y="2123440"/>
                  </a:cubicBezTo>
                  <a:cubicBezTo>
                    <a:pt x="358140" y="2124710"/>
                    <a:pt x="363220" y="2124710"/>
                    <a:pt x="368300" y="2124710"/>
                  </a:cubicBezTo>
                  <a:lnTo>
                    <a:pt x="372110" y="2124710"/>
                  </a:lnTo>
                  <a:cubicBezTo>
                    <a:pt x="377190" y="2125980"/>
                    <a:pt x="381000" y="2128520"/>
                    <a:pt x="386080" y="2127250"/>
                  </a:cubicBezTo>
                  <a:cubicBezTo>
                    <a:pt x="392430" y="2125980"/>
                    <a:pt x="398780" y="2125980"/>
                    <a:pt x="406400" y="2124710"/>
                  </a:cubicBezTo>
                  <a:cubicBezTo>
                    <a:pt x="412750" y="2123440"/>
                    <a:pt x="419100" y="2124710"/>
                    <a:pt x="425450" y="2125980"/>
                  </a:cubicBezTo>
                  <a:cubicBezTo>
                    <a:pt x="426720" y="2125980"/>
                    <a:pt x="427990" y="2127250"/>
                    <a:pt x="429260" y="2125980"/>
                  </a:cubicBezTo>
                  <a:cubicBezTo>
                    <a:pt x="435610" y="2124710"/>
                    <a:pt x="440690" y="2122170"/>
                    <a:pt x="447040" y="2123440"/>
                  </a:cubicBezTo>
                  <a:cubicBezTo>
                    <a:pt x="452120" y="2124710"/>
                    <a:pt x="455930" y="2125980"/>
                    <a:pt x="461010" y="2127250"/>
                  </a:cubicBezTo>
                  <a:cubicBezTo>
                    <a:pt x="466090" y="2128520"/>
                    <a:pt x="469900" y="2129790"/>
                    <a:pt x="474980" y="2131060"/>
                  </a:cubicBezTo>
                  <a:cubicBezTo>
                    <a:pt x="481330" y="2132330"/>
                    <a:pt x="487680" y="2132330"/>
                    <a:pt x="492760" y="2133600"/>
                  </a:cubicBezTo>
                  <a:cubicBezTo>
                    <a:pt x="499110" y="2134870"/>
                    <a:pt x="502920" y="2139950"/>
                    <a:pt x="509270" y="2139950"/>
                  </a:cubicBezTo>
                  <a:cubicBezTo>
                    <a:pt x="515620" y="2139950"/>
                    <a:pt x="520700" y="2143760"/>
                    <a:pt x="527050" y="2146300"/>
                  </a:cubicBezTo>
                  <a:cubicBezTo>
                    <a:pt x="529590" y="2147570"/>
                    <a:pt x="532130" y="2147570"/>
                    <a:pt x="535940" y="2148840"/>
                  </a:cubicBezTo>
                  <a:cubicBezTo>
                    <a:pt x="543560" y="2150110"/>
                    <a:pt x="549910" y="2150110"/>
                    <a:pt x="557530" y="2151380"/>
                  </a:cubicBezTo>
                  <a:cubicBezTo>
                    <a:pt x="563880" y="2152650"/>
                    <a:pt x="570230" y="2155190"/>
                    <a:pt x="576580" y="2153920"/>
                  </a:cubicBezTo>
                  <a:cubicBezTo>
                    <a:pt x="586740" y="2152650"/>
                    <a:pt x="594360" y="2155190"/>
                    <a:pt x="603250" y="2157730"/>
                  </a:cubicBezTo>
                  <a:cubicBezTo>
                    <a:pt x="609600" y="2159000"/>
                    <a:pt x="614680" y="2162810"/>
                    <a:pt x="621030" y="2162810"/>
                  </a:cubicBezTo>
                  <a:cubicBezTo>
                    <a:pt x="628650" y="2164080"/>
                    <a:pt x="636270" y="2165350"/>
                    <a:pt x="641350" y="2170430"/>
                  </a:cubicBezTo>
                  <a:cubicBezTo>
                    <a:pt x="642620" y="2169160"/>
                    <a:pt x="643890" y="2169160"/>
                    <a:pt x="643890" y="2169160"/>
                  </a:cubicBezTo>
                  <a:cubicBezTo>
                    <a:pt x="647700" y="2170430"/>
                    <a:pt x="652780" y="2170430"/>
                    <a:pt x="656590" y="2171700"/>
                  </a:cubicBezTo>
                  <a:cubicBezTo>
                    <a:pt x="664210" y="2172970"/>
                    <a:pt x="670560" y="2175510"/>
                    <a:pt x="676910" y="2176780"/>
                  </a:cubicBezTo>
                  <a:cubicBezTo>
                    <a:pt x="680720" y="2178050"/>
                    <a:pt x="684530" y="2178050"/>
                    <a:pt x="687070" y="2180590"/>
                  </a:cubicBezTo>
                  <a:cubicBezTo>
                    <a:pt x="690880" y="2183130"/>
                    <a:pt x="694690" y="2184400"/>
                    <a:pt x="698500" y="2183130"/>
                  </a:cubicBezTo>
                  <a:cubicBezTo>
                    <a:pt x="702310" y="2183130"/>
                    <a:pt x="704850" y="2181860"/>
                    <a:pt x="708660" y="2183130"/>
                  </a:cubicBezTo>
                  <a:cubicBezTo>
                    <a:pt x="716280" y="2184400"/>
                    <a:pt x="722630" y="2188210"/>
                    <a:pt x="730250" y="2189480"/>
                  </a:cubicBezTo>
                  <a:cubicBezTo>
                    <a:pt x="732790" y="2190750"/>
                    <a:pt x="736600" y="2190750"/>
                    <a:pt x="740410" y="2189480"/>
                  </a:cubicBezTo>
                  <a:cubicBezTo>
                    <a:pt x="750570" y="2186940"/>
                    <a:pt x="760730" y="2186940"/>
                    <a:pt x="770890" y="2189480"/>
                  </a:cubicBezTo>
                  <a:cubicBezTo>
                    <a:pt x="777240" y="2190750"/>
                    <a:pt x="784860" y="2194560"/>
                    <a:pt x="791210" y="2192020"/>
                  </a:cubicBezTo>
                  <a:cubicBezTo>
                    <a:pt x="796290" y="2190750"/>
                    <a:pt x="800100" y="2190750"/>
                    <a:pt x="803910" y="2190750"/>
                  </a:cubicBezTo>
                  <a:cubicBezTo>
                    <a:pt x="806450" y="2190750"/>
                    <a:pt x="808990" y="2192020"/>
                    <a:pt x="810260" y="2190750"/>
                  </a:cubicBezTo>
                  <a:cubicBezTo>
                    <a:pt x="816610" y="2184400"/>
                    <a:pt x="824230" y="2186940"/>
                    <a:pt x="831850" y="2186940"/>
                  </a:cubicBezTo>
                  <a:cubicBezTo>
                    <a:pt x="836930" y="2188210"/>
                    <a:pt x="843280" y="2188210"/>
                    <a:pt x="848360" y="2185670"/>
                  </a:cubicBezTo>
                  <a:lnTo>
                    <a:pt x="850900" y="2185670"/>
                  </a:lnTo>
                  <a:cubicBezTo>
                    <a:pt x="858520" y="2185670"/>
                    <a:pt x="866140" y="2186940"/>
                    <a:pt x="873760" y="2186940"/>
                  </a:cubicBezTo>
                  <a:lnTo>
                    <a:pt x="876300" y="2186940"/>
                  </a:lnTo>
                  <a:cubicBezTo>
                    <a:pt x="881380" y="2185670"/>
                    <a:pt x="885190" y="2183130"/>
                    <a:pt x="890270" y="2181860"/>
                  </a:cubicBezTo>
                  <a:cubicBezTo>
                    <a:pt x="897890" y="2179320"/>
                    <a:pt x="905510" y="2178050"/>
                    <a:pt x="913130" y="2176780"/>
                  </a:cubicBezTo>
                  <a:cubicBezTo>
                    <a:pt x="919480" y="2175510"/>
                    <a:pt x="924560" y="2176780"/>
                    <a:pt x="930910" y="2175510"/>
                  </a:cubicBezTo>
                  <a:cubicBezTo>
                    <a:pt x="932180" y="2175510"/>
                    <a:pt x="933450" y="2175510"/>
                    <a:pt x="934720" y="2174240"/>
                  </a:cubicBezTo>
                  <a:cubicBezTo>
                    <a:pt x="938530" y="2171700"/>
                    <a:pt x="944880" y="2174240"/>
                    <a:pt x="946150" y="2169160"/>
                  </a:cubicBezTo>
                  <a:lnTo>
                    <a:pt x="947420" y="2169160"/>
                  </a:lnTo>
                  <a:cubicBezTo>
                    <a:pt x="949960" y="2169160"/>
                    <a:pt x="953770" y="2169160"/>
                    <a:pt x="956310" y="2166620"/>
                  </a:cubicBezTo>
                  <a:cubicBezTo>
                    <a:pt x="961390" y="2162810"/>
                    <a:pt x="965200" y="2164080"/>
                    <a:pt x="970280" y="2165350"/>
                  </a:cubicBezTo>
                  <a:cubicBezTo>
                    <a:pt x="976630" y="2166620"/>
                    <a:pt x="982980" y="2167890"/>
                    <a:pt x="988060" y="2166620"/>
                  </a:cubicBezTo>
                  <a:cubicBezTo>
                    <a:pt x="994410" y="2165350"/>
                    <a:pt x="1002030" y="2162810"/>
                    <a:pt x="1008380" y="2161540"/>
                  </a:cubicBezTo>
                  <a:cubicBezTo>
                    <a:pt x="1009650" y="2161540"/>
                    <a:pt x="1010920" y="2160270"/>
                    <a:pt x="1012190" y="2159000"/>
                  </a:cubicBezTo>
                  <a:cubicBezTo>
                    <a:pt x="1016000" y="2156460"/>
                    <a:pt x="1018540" y="2152650"/>
                    <a:pt x="1022350" y="2150110"/>
                  </a:cubicBezTo>
                  <a:cubicBezTo>
                    <a:pt x="1022350" y="2150110"/>
                    <a:pt x="1023620" y="2148840"/>
                    <a:pt x="1024890" y="2148840"/>
                  </a:cubicBezTo>
                  <a:cubicBezTo>
                    <a:pt x="1031240" y="2151380"/>
                    <a:pt x="1033780" y="2145030"/>
                    <a:pt x="1037590" y="2142490"/>
                  </a:cubicBezTo>
                  <a:cubicBezTo>
                    <a:pt x="1042670" y="2139950"/>
                    <a:pt x="1045210" y="2132330"/>
                    <a:pt x="1052830" y="2133600"/>
                  </a:cubicBezTo>
                  <a:lnTo>
                    <a:pt x="1054100" y="2133600"/>
                  </a:lnTo>
                  <a:cubicBezTo>
                    <a:pt x="1059180" y="2131060"/>
                    <a:pt x="1064260" y="2127250"/>
                    <a:pt x="1068070" y="2124710"/>
                  </a:cubicBezTo>
                  <a:cubicBezTo>
                    <a:pt x="1069340" y="2123440"/>
                    <a:pt x="1070610" y="2122170"/>
                    <a:pt x="1070610" y="2120900"/>
                  </a:cubicBezTo>
                  <a:cubicBezTo>
                    <a:pt x="1071880" y="2119630"/>
                    <a:pt x="1073150" y="2117090"/>
                    <a:pt x="1075690" y="2115820"/>
                  </a:cubicBezTo>
                  <a:cubicBezTo>
                    <a:pt x="1084580" y="2109470"/>
                    <a:pt x="1093470" y="2104390"/>
                    <a:pt x="1102360" y="2098040"/>
                  </a:cubicBezTo>
                  <a:cubicBezTo>
                    <a:pt x="1106170" y="2095500"/>
                    <a:pt x="1112520" y="2092960"/>
                    <a:pt x="1112520" y="2085340"/>
                  </a:cubicBezTo>
                  <a:cubicBezTo>
                    <a:pt x="1112520" y="2077720"/>
                    <a:pt x="1120140" y="2075180"/>
                    <a:pt x="1125220" y="2072640"/>
                  </a:cubicBezTo>
                  <a:cubicBezTo>
                    <a:pt x="1129030" y="2070100"/>
                    <a:pt x="1134110" y="2070100"/>
                    <a:pt x="1139190" y="2068830"/>
                  </a:cubicBezTo>
                  <a:cubicBezTo>
                    <a:pt x="1141730" y="2068830"/>
                    <a:pt x="1143000" y="2067560"/>
                    <a:pt x="1145540" y="2067560"/>
                  </a:cubicBezTo>
                  <a:cubicBezTo>
                    <a:pt x="1148080" y="2067560"/>
                    <a:pt x="1150620" y="2067560"/>
                    <a:pt x="1151890" y="2065020"/>
                  </a:cubicBezTo>
                  <a:cubicBezTo>
                    <a:pt x="1153160" y="2063750"/>
                    <a:pt x="1154430" y="2063750"/>
                    <a:pt x="1155700" y="2062480"/>
                  </a:cubicBezTo>
                  <a:cubicBezTo>
                    <a:pt x="1158240" y="2061210"/>
                    <a:pt x="1160780" y="2059940"/>
                    <a:pt x="1162050" y="2058670"/>
                  </a:cubicBezTo>
                  <a:lnTo>
                    <a:pt x="1169670" y="2058670"/>
                  </a:lnTo>
                  <a:cubicBezTo>
                    <a:pt x="1174750" y="2061210"/>
                    <a:pt x="1178560" y="2063750"/>
                    <a:pt x="1182370" y="2065020"/>
                  </a:cubicBezTo>
                  <a:cubicBezTo>
                    <a:pt x="1182370" y="2065020"/>
                    <a:pt x="1183640" y="2063750"/>
                    <a:pt x="1184910" y="2063750"/>
                  </a:cubicBezTo>
                  <a:cubicBezTo>
                    <a:pt x="1182370" y="2062480"/>
                    <a:pt x="1181100" y="2061210"/>
                    <a:pt x="1178560" y="2059940"/>
                  </a:cubicBezTo>
                  <a:cubicBezTo>
                    <a:pt x="1178560" y="2057400"/>
                    <a:pt x="1178560" y="2056130"/>
                    <a:pt x="1179830" y="2053590"/>
                  </a:cubicBezTo>
                  <a:cubicBezTo>
                    <a:pt x="1182370" y="2054860"/>
                    <a:pt x="1186180" y="2056130"/>
                    <a:pt x="1184910" y="2051050"/>
                  </a:cubicBezTo>
                  <a:lnTo>
                    <a:pt x="1186180" y="2049780"/>
                  </a:lnTo>
                  <a:cubicBezTo>
                    <a:pt x="1188720" y="2047240"/>
                    <a:pt x="1191260" y="2044700"/>
                    <a:pt x="1195070" y="2045970"/>
                  </a:cubicBezTo>
                  <a:cubicBezTo>
                    <a:pt x="1195070" y="2045970"/>
                    <a:pt x="1196340" y="2044700"/>
                    <a:pt x="1197610" y="2044700"/>
                  </a:cubicBezTo>
                  <a:lnTo>
                    <a:pt x="1205230" y="2048510"/>
                  </a:lnTo>
                  <a:cubicBezTo>
                    <a:pt x="1205230" y="2047240"/>
                    <a:pt x="1205230" y="2045970"/>
                    <a:pt x="1203960" y="2045970"/>
                  </a:cubicBezTo>
                  <a:lnTo>
                    <a:pt x="1205230" y="2045970"/>
                  </a:lnTo>
                  <a:cubicBezTo>
                    <a:pt x="1206500" y="2047240"/>
                    <a:pt x="1207770" y="2047240"/>
                    <a:pt x="1210310" y="2048510"/>
                  </a:cubicBezTo>
                  <a:cubicBezTo>
                    <a:pt x="1210310" y="2045970"/>
                    <a:pt x="1216660" y="2042160"/>
                    <a:pt x="1217930" y="2043430"/>
                  </a:cubicBezTo>
                  <a:lnTo>
                    <a:pt x="1219200" y="2043430"/>
                  </a:lnTo>
                  <a:cubicBezTo>
                    <a:pt x="1220470" y="2047240"/>
                    <a:pt x="1223010" y="2049780"/>
                    <a:pt x="1224280" y="2053590"/>
                  </a:cubicBezTo>
                  <a:cubicBezTo>
                    <a:pt x="1226820" y="2052320"/>
                    <a:pt x="1229360" y="2049780"/>
                    <a:pt x="1231900" y="2048510"/>
                  </a:cubicBezTo>
                  <a:cubicBezTo>
                    <a:pt x="1233170" y="2051050"/>
                    <a:pt x="1233170" y="2053590"/>
                    <a:pt x="1234440" y="2057400"/>
                  </a:cubicBezTo>
                  <a:cubicBezTo>
                    <a:pt x="1236980" y="2054860"/>
                    <a:pt x="1238250" y="2053590"/>
                    <a:pt x="1238250" y="2052320"/>
                  </a:cubicBezTo>
                  <a:cubicBezTo>
                    <a:pt x="1242060" y="2053590"/>
                    <a:pt x="1245870" y="2053590"/>
                    <a:pt x="1248410" y="2054860"/>
                  </a:cubicBezTo>
                  <a:cubicBezTo>
                    <a:pt x="1252220" y="2057400"/>
                    <a:pt x="1256030" y="2057400"/>
                    <a:pt x="1259840" y="2056130"/>
                  </a:cubicBezTo>
                  <a:cubicBezTo>
                    <a:pt x="1262380" y="2054860"/>
                    <a:pt x="1263650" y="2053590"/>
                    <a:pt x="1266190" y="2052320"/>
                  </a:cubicBezTo>
                  <a:cubicBezTo>
                    <a:pt x="1267460" y="2054860"/>
                    <a:pt x="1268730" y="2056130"/>
                    <a:pt x="1271270" y="2057400"/>
                  </a:cubicBezTo>
                  <a:cubicBezTo>
                    <a:pt x="1270000" y="2057400"/>
                    <a:pt x="1268730" y="2058670"/>
                    <a:pt x="1267460" y="2058670"/>
                  </a:cubicBezTo>
                  <a:cubicBezTo>
                    <a:pt x="1264920" y="2059940"/>
                    <a:pt x="1263650" y="2061210"/>
                    <a:pt x="1262380" y="2063750"/>
                  </a:cubicBezTo>
                  <a:cubicBezTo>
                    <a:pt x="1261110" y="2066290"/>
                    <a:pt x="1261110" y="2068830"/>
                    <a:pt x="1258570" y="2070100"/>
                  </a:cubicBezTo>
                  <a:cubicBezTo>
                    <a:pt x="1256030" y="2071370"/>
                    <a:pt x="1256030" y="2068830"/>
                    <a:pt x="1253490" y="2068830"/>
                  </a:cubicBezTo>
                  <a:cubicBezTo>
                    <a:pt x="1256030" y="2067560"/>
                    <a:pt x="1257300" y="2067560"/>
                    <a:pt x="1258570" y="2067560"/>
                  </a:cubicBezTo>
                  <a:lnTo>
                    <a:pt x="1258570" y="2065020"/>
                  </a:lnTo>
                  <a:cubicBezTo>
                    <a:pt x="1250950" y="2067560"/>
                    <a:pt x="1243330" y="2063750"/>
                    <a:pt x="1234440" y="2065020"/>
                  </a:cubicBezTo>
                  <a:cubicBezTo>
                    <a:pt x="1239520" y="2067560"/>
                    <a:pt x="1244600" y="2068830"/>
                    <a:pt x="1249680" y="2070100"/>
                  </a:cubicBezTo>
                  <a:lnTo>
                    <a:pt x="1247140" y="2072640"/>
                  </a:lnTo>
                  <a:cubicBezTo>
                    <a:pt x="1249680" y="2073910"/>
                    <a:pt x="1252220" y="2073910"/>
                    <a:pt x="1254760" y="2073910"/>
                  </a:cubicBezTo>
                  <a:lnTo>
                    <a:pt x="1254760" y="2075180"/>
                  </a:lnTo>
                  <a:cubicBezTo>
                    <a:pt x="1252220" y="2075180"/>
                    <a:pt x="1250950" y="2076450"/>
                    <a:pt x="1248410" y="2076450"/>
                  </a:cubicBezTo>
                  <a:lnTo>
                    <a:pt x="1248410" y="2077720"/>
                  </a:lnTo>
                  <a:lnTo>
                    <a:pt x="1259840" y="2077720"/>
                  </a:lnTo>
                  <a:cubicBezTo>
                    <a:pt x="1262380" y="2071370"/>
                    <a:pt x="1270000" y="2073910"/>
                    <a:pt x="1273810" y="2070100"/>
                  </a:cubicBezTo>
                  <a:lnTo>
                    <a:pt x="1276350" y="2070100"/>
                  </a:lnTo>
                  <a:lnTo>
                    <a:pt x="1272540" y="2073910"/>
                  </a:lnTo>
                  <a:cubicBezTo>
                    <a:pt x="1273810" y="2075180"/>
                    <a:pt x="1275080" y="2075180"/>
                    <a:pt x="1276350" y="2076450"/>
                  </a:cubicBezTo>
                  <a:cubicBezTo>
                    <a:pt x="1277620" y="2077720"/>
                    <a:pt x="1278890" y="2077720"/>
                    <a:pt x="1280160" y="2078990"/>
                  </a:cubicBezTo>
                  <a:cubicBezTo>
                    <a:pt x="1282700" y="2077720"/>
                    <a:pt x="1283970" y="2077720"/>
                    <a:pt x="1286510" y="2076450"/>
                  </a:cubicBezTo>
                  <a:cubicBezTo>
                    <a:pt x="1285240" y="2078990"/>
                    <a:pt x="1285240" y="2080260"/>
                    <a:pt x="1285240" y="2081530"/>
                  </a:cubicBezTo>
                  <a:lnTo>
                    <a:pt x="1291590" y="2081530"/>
                  </a:lnTo>
                  <a:lnTo>
                    <a:pt x="1291590" y="2077720"/>
                  </a:lnTo>
                  <a:cubicBezTo>
                    <a:pt x="1291590" y="2073910"/>
                    <a:pt x="1294130" y="2073910"/>
                    <a:pt x="1296670" y="2075180"/>
                  </a:cubicBezTo>
                  <a:cubicBezTo>
                    <a:pt x="1300480" y="2077720"/>
                    <a:pt x="1303020" y="2076450"/>
                    <a:pt x="1306830" y="2075180"/>
                  </a:cubicBezTo>
                  <a:cubicBezTo>
                    <a:pt x="1310640" y="2075180"/>
                    <a:pt x="1313180" y="2072640"/>
                    <a:pt x="1314450" y="2068830"/>
                  </a:cubicBezTo>
                  <a:lnTo>
                    <a:pt x="1309370" y="2068830"/>
                  </a:lnTo>
                  <a:cubicBezTo>
                    <a:pt x="1309370" y="2067560"/>
                    <a:pt x="1310640" y="2066290"/>
                    <a:pt x="1310640" y="2065020"/>
                  </a:cubicBezTo>
                  <a:lnTo>
                    <a:pt x="1310640" y="2059940"/>
                  </a:lnTo>
                  <a:lnTo>
                    <a:pt x="1311910" y="2059940"/>
                  </a:lnTo>
                  <a:cubicBezTo>
                    <a:pt x="1311910" y="2062480"/>
                    <a:pt x="1313180" y="2063750"/>
                    <a:pt x="1313180" y="2066290"/>
                  </a:cubicBezTo>
                  <a:cubicBezTo>
                    <a:pt x="1315720" y="2065020"/>
                    <a:pt x="1319530" y="2065020"/>
                    <a:pt x="1323340" y="2063750"/>
                  </a:cubicBezTo>
                  <a:lnTo>
                    <a:pt x="1323340" y="2067560"/>
                  </a:lnTo>
                  <a:cubicBezTo>
                    <a:pt x="1327150" y="2068830"/>
                    <a:pt x="1330960" y="2071370"/>
                    <a:pt x="1333500" y="2076450"/>
                  </a:cubicBezTo>
                  <a:cubicBezTo>
                    <a:pt x="1333500" y="2076450"/>
                    <a:pt x="1334770" y="2077720"/>
                    <a:pt x="1334770" y="2076450"/>
                  </a:cubicBezTo>
                  <a:lnTo>
                    <a:pt x="1346200" y="2072640"/>
                  </a:lnTo>
                  <a:cubicBezTo>
                    <a:pt x="1351280" y="2071370"/>
                    <a:pt x="1355090" y="2070100"/>
                    <a:pt x="1360170" y="2068830"/>
                  </a:cubicBezTo>
                  <a:cubicBezTo>
                    <a:pt x="1362710" y="2068830"/>
                    <a:pt x="1363980" y="2071370"/>
                    <a:pt x="1367790" y="2073910"/>
                  </a:cubicBezTo>
                  <a:cubicBezTo>
                    <a:pt x="1371600" y="2073910"/>
                    <a:pt x="1384300" y="2076450"/>
                    <a:pt x="1389380" y="2080260"/>
                  </a:cubicBezTo>
                  <a:cubicBezTo>
                    <a:pt x="1390650" y="2081530"/>
                    <a:pt x="1393190" y="2080260"/>
                    <a:pt x="1394460" y="2080260"/>
                  </a:cubicBezTo>
                  <a:cubicBezTo>
                    <a:pt x="1398270" y="2078990"/>
                    <a:pt x="1402080" y="2078990"/>
                    <a:pt x="1405890" y="2077720"/>
                  </a:cubicBezTo>
                  <a:lnTo>
                    <a:pt x="1407160" y="2078990"/>
                  </a:lnTo>
                  <a:cubicBezTo>
                    <a:pt x="1408430" y="2081530"/>
                    <a:pt x="1408430" y="2084070"/>
                    <a:pt x="1408430" y="2086610"/>
                  </a:cubicBezTo>
                  <a:cubicBezTo>
                    <a:pt x="1412240" y="2090420"/>
                    <a:pt x="1416050" y="2094230"/>
                    <a:pt x="1421130" y="2087880"/>
                  </a:cubicBezTo>
                  <a:cubicBezTo>
                    <a:pt x="1421130" y="2089150"/>
                    <a:pt x="1419860" y="2090420"/>
                    <a:pt x="1419860" y="2091690"/>
                  </a:cubicBezTo>
                  <a:cubicBezTo>
                    <a:pt x="1421130" y="2091690"/>
                    <a:pt x="1421130" y="2092960"/>
                    <a:pt x="1422400" y="2092960"/>
                  </a:cubicBezTo>
                  <a:cubicBezTo>
                    <a:pt x="1424940" y="2094230"/>
                    <a:pt x="1432560" y="2095500"/>
                    <a:pt x="1433830" y="2092960"/>
                  </a:cubicBezTo>
                  <a:cubicBezTo>
                    <a:pt x="1435100" y="2089150"/>
                    <a:pt x="1437640" y="2090420"/>
                    <a:pt x="1438910" y="2090420"/>
                  </a:cubicBezTo>
                  <a:cubicBezTo>
                    <a:pt x="1440180" y="2091690"/>
                    <a:pt x="1440180" y="2094230"/>
                    <a:pt x="1441450" y="2096770"/>
                  </a:cubicBezTo>
                  <a:lnTo>
                    <a:pt x="1441450" y="2087880"/>
                  </a:lnTo>
                  <a:cubicBezTo>
                    <a:pt x="1443990" y="2090420"/>
                    <a:pt x="1445260" y="2091690"/>
                    <a:pt x="1446530" y="2094230"/>
                  </a:cubicBezTo>
                  <a:cubicBezTo>
                    <a:pt x="1447800" y="2095500"/>
                    <a:pt x="1447800" y="2096770"/>
                    <a:pt x="1447800" y="2098040"/>
                  </a:cubicBezTo>
                  <a:cubicBezTo>
                    <a:pt x="1446530" y="2098040"/>
                    <a:pt x="1445260" y="2098040"/>
                    <a:pt x="1443990" y="2099310"/>
                  </a:cubicBezTo>
                  <a:lnTo>
                    <a:pt x="1440180" y="2099310"/>
                  </a:lnTo>
                  <a:cubicBezTo>
                    <a:pt x="1443990" y="2101850"/>
                    <a:pt x="1442720" y="2108200"/>
                    <a:pt x="1447800" y="2105660"/>
                  </a:cubicBezTo>
                  <a:cubicBezTo>
                    <a:pt x="1449070" y="2104390"/>
                    <a:pt x="1450340" y="2101850"/>
                    <a:pt x="1451610" y="2100580"/>
                  </a:cubicBezTo>
                  <a:cubicBezTo>
                    <a:pt x="1451610" y="2101850"/>
                    <a:pt x="1452880" y="2104390"/>
                    <a:pt x="1452880" y="2105660"/>
                  </a:cubicBezTo>
                  <a:cubicBezTo>
                    <a:pt x="1454150" y="2105660"/>
                    <a:pt x="1455420" y="2105660"/>
                    <a:pt x="1456690" y="2106930"/>
                  </a:cubicBezTo>
                  <a:cubicBezTo>
                    <a:pt x="1459230" y="2110740"/>
                    <a:pt x="1463040" y="2109470"/>
                    <a:pt x="1466850" y="2110740"/>
                  </a:cubicBezTo>
                  <a:cubicBezTo>
                    <a:pt x="1469390" y="2110740"/>
                    <a:pt x="1470660" y="2113280"/>
                    <a:pt x="1471930" y="2114550"/>
                  </a:cubicBezTo>
                  <a:cubicBezTo>
                    <a:pt x="1473200" y="2117090"/>
                    <a:pt x="1474470" y="2119630"/>
                    <a:pt x="1478280" y="2119630"/>
                  </a:cubicBezTo>
                  <a:cubicBezTo>
                    <a:pt x="1480820" y="2119630"/>
                    <a:pt x="1483360" y="2122170"/>
                    <a:pt x="1485900" y="2124710"/>
                  </a:cubicBezTo>
                  <a:cubicBezTo>
                    <a:pt x="1489710" y="2127250"/>
                    <a:pt x="1493520" y="2132330"/>
                    <a:pt x="1497330" y="2134870"/>
                  </a:cubicBezTo>
                  <a:cubicBezTo>
                    <a:pt x="1503680" y="2138680"/>
                    <a:pt x="1510030" y="2143760"/>
                    <a:pt x="1517650" y="2142490"/>
                  </a:cubicBezTo>
                  <a:cubicBezTo>
                    <a:pt x="1521460" y="2142490"/>
                    <a:pt x="1525270" y="2145030"/>
                    <a:pt x="1529080" y="2145030"/>
                  </a:cubicBezTo>
                  <a:cubicBezTo>
                    <a:pt x="1532890" y="2145030"/>
                    <a:pt x="1537970" y="2145030"/>
                    <a:pt x="1543050" y="2143760"/>
                  </a:cubicBezTo>
                  <a:cubicBezTo>
                    <a:pt x="1543050" y="2147570"/>
                    <a:pt x="1543050" y="2148840"/>
                    <a:pt x="1546860" y="2148840"/>
                  </a:cubicBezTo>
                  <a:cubicBezTo>
                    <a:pt x="1549400" y="2148840"/>
                    <a:pt x="1551940" y="2148840"/>
                    <a:pt x="1554480" y="2150110"/>
                  </a:cubicBezTo>
                  <a:cubicBezTo>
                    <a:pt x="1562100" y="2150110"/>
                    <a:pt x="1568450" y="2153920"/>
                    <a:pt x="1576070" y="2152650"/>
                  </a:cubicBezTo>
                  <a:cubicBezTo>
                    <a:pt x="1578610" y="2152650"/>
                    <a:pt x="1581150" y="2153920"/>
                    <a:pt x="1583690" y="2155190"/>
                  </a:cubicBezTo>
                  <a:cubicBezTo>
                    <a:pt x="1591310" y="2157730"/>
                    <a:pt x="1596390" y="2164080"/>
                    <a:pt x="1605280" y="2162810"/>
                  </a:cubicBezTo>
                  <a:cubicBezTo>
                    <a:pt x="1606550" y="2162810"/>
                    <a:pt x="1609090" y="2162810"/>
                    <a:pt x="1610360" y="2164080"/>
                  </a:cubicBezTo>
                  <a:cubicBezTo>
                    <a:pt x="1612900" y="2166620"/>
                    <a:pt x="1614170" y="2165350"/>
                    <a:pt x="1615440" y="2164080"/>
                  </a:cubicBezTo>
                  <a:cubicBezTo>
                    <a:pt x="1617980" y="2162810"/>
                    <a:pt x="1620520" y="2161540"/>
                    <a:pt x="1621790" y="2162810"/>
                  </a:cubicBezTo>
                  <a:cubicBezTo>
                    <a:pt x="1626870" y="2164080"/>
                    <a:pt x="1633220" y="2165350"/>
                    <a:pt x="1638300" y="2166620"/>
                  </a:cubicBezTo>
                  <a:lnTo>
                    <a:pt x="1643380" y="2166620"/>
                  </a:lnTo>
                  <a:cubicBezTo>
                    <a:pt x="1647190" y="2165350"/>
                    <a:pt x="1652270" y="2164080"/>
                    <a:pt x="1656080" y="2164080"/>
                  </a:cubicBezTo>
                  <a:cubicBezTo>
                    <a:pt x="1662430" y="2162810"/>
                    <a:pt x="1668780" y="2162810"/>
                    <a:pt x="1675130" y="2162810"/>
                  </a:cubicBezTo>
                  <a:lnTo>
                    <a:pt x="1677670" y="2162810"/>
                  </a:lnTo>
                  <a:cubicBezTo>
                    <a:pt x="1686560" y="2160270"/>
                    <a:pt x="1696720" y="2157730"/>
                    <a:pt x="1705610" y="2155190"/>
                  </a:cubicBezTo>
                  <a:cubicBezTo>
                    <a:pt x="1711960" y="2153920"/>
                    <a:pt x="1718310" y="2152650"/>
                    <a:pt x="1725930" y="2151380"/>
                  </a:cubicBezTo>
                  <a:cubicBezTo>
                    <a:pt x="1733550" y="2150110"/>
                    <a:pt x="1739900" y="2147570"/>
                    <a:pt x="1747520" y="2146300"/>
                  </a:cubicBezTo>
                  <a:cubicBezTo>
                    <a:pt x="1750060" y="2146300"/>
                    <a:pt x="1752600" y="2146300"/>
                    <a:pt x="1756410" y="2145030"/>
                  </a:cubicBezTo>
                  <a:cubicBezTo>
                    <a:pt x="1766570" y="2143760"/>
                    <a:pt x="1776730" y="2139950"/>
                    <a:pt x="1786890" y="2145030"/>
                  </a:cubicBezTo>
                  <a:lnTo>
                    <a:pt x="1802130" y="2148840"/>
                  </a:lnTo>
                  <a:cubicBezTo>
                    <a:pt x="1808480" y="2150110"/>
                    <a:pt x="1813560" y="2153920"/>
                    <a:pt x="1819910" y="2153920"/>
                  </a:cubicBezTo>
                  <a:cubicBezTo>
                    <a:pt x="1821180" y="2153920"/>
                    <a:pt x="1823720" y="2155190"/>
                    <a:pt x="1824990" y="2155190"/>
                  </a:cubicBezTo>
                  <a:cubicBezTo>
                    <a:pt x="1832610" y="2157730"/>
                    <a:pt x="1838960" y="2164080"/>
                    <a:pt x="1847850" y="2161540"/>
                  </a:cubicBezTo>
                  <a:cubicBezTo>
                    <a:pt x="1851660" y="2160270"/>
                    <a:pt x="1858010" y="2162810"/>
                    <a:pt x="1861820" y="2164080"/>
                  </a:cubicBezTo>
                  <a:cubicBezTo>
                    <a:pt x="1865630" y="2165350"/>
                    <a:pt x="1869440" y="2165350"/>
                    <a:pt x="1873250" y="2166620"/>
                  </a:cubicBezTo>
                  <a:lnTo>
                    <a:pt x="1873250" y="2169160"/>
                  </a:lnTo>
                  <a:cubicBezTo>
                    <a:pt x="1880870" y="2169160"/>
                    <a:pt x="1888490" y="2170430"/>
                    <a:pt x="1896110" y="2166620"/>
                  </a:cubicBezTo>
                  <a:cubicBezTo>
                    <a:pt x="1898650" y="2165350"/>
                    <a:pt x="1899920" y="2164080"/>
                    <a:pt x="1902460" y="2164080"/>
                  </a:cubicBezTo>
                  <a:cubicBezTo>
                    <a:pt x="1907540" y="2162810"/>
                    <a:pt x="1913890" y="2162810"/>
                    <a:pt x="1918970" y="2165350"/>
                  </a:cubicBezTo>
                  <a:cubicBezTo>
                    <a:pt x="1922780" y="2166620"/>
                    <a:pt x="1929130" y="2165350"/>
                    <a:pt x="1932940" y="2162810"/>
                  </a:cubicBezTo>
                  <a:cubicBezTo>
                    <a:pt x="1938020" y="2160270"/>
                    <a:pt x="1944370" y="2161540"/>
                    <a:pt x="1949450" y="2161540"/>
                  </a:cubicBezTo>
                  <a:cubicBezTo>
                    <a:pt x="1954530" y="2161540"/>
                    <a:pt x="1958340" y="2162810"/>
                    <a:pt x="1963420" y="2161540"/>
                  </a:cubicBezTo>
                  <a:cubicBezTo>
                    <a:pt x="1974850" y="2160270"/>
                    <a:pt x="1985010" y="2156460"/>
                    <a:pt x="1997710" y="2157730"/>
                  </a:cubicBezTo>
                  <a:cubicBezTo>
                    <a:pt x="2002790" y="2157730"/>
                    <a:pt x="2007870" y="2159000"/>
                    <a:pt x="2012950" y="2157730"/>
                  </a:cubicBezTo>
                  <a:cubicBezTo>
                    <a:pt x="2023110" y="2156460"/>
                    <a:pt x="2030730" y="2160270"/>
                    <a:pt x="2038350" y="2165350"/>
                  </a:cubicBezTo>
                  <a:cubicBezTo>
                    <a:pt x="2044700" y="2170430"/>
                    <a:pt x="2052320" y="2174240"/>
                    <a:pt x="2059940" y="2178050"/>
                  </a:cubicBezTo>
                  <a:cubicBezTo>
                    <a:pt x="2065020" y="2180590"/>
                    <a:pt x="2072640" y="2175510"/>
                    <a:pt x="2072640" y="2169160"/>
                  </a:cubicBezTo>
                  <a:lnTo>
                    <a:pt x="2072640" y="2157730"/>
                  </a:lnTo>
                  <a:cubicBezTo>
                    <a:pt x="2072640" y="2124710"/>
                    <a:pt x="2072640" y="2092960"/>
                    <a:pt x="2073910" y="2059940"/>
                  </a:cubicBezTo>
                  <a:cubicBezTo>
                    <a:pt x="2073910" y="2037080"/>
                    <a:pt x="2075180" y="2014220"/>
                    <a:pt x="2075180" y="1990090"/>
                  </a:cubicBezTo>
                  <a:cubicBezTo>
                    <a:pt x="2075180" y="1964690"/>
                    <a:pt x="2073910" y="447040"/>
                    <a:pt x="2073910" y="421640"/>
                  </a:cubicBezTo>
                  <a:cubicBezTo>
                    <a:pt x="2081530" y="410210"/>
                    <a:pt x="2078990" y="401320"/>
                    <a:pt x="2085340" y="394970"/>
                  </a:cubicBezTo>
                  <a:close/>
                  <a:moveTo>
                    <a:pt x="1263650" y="2052320"/>
                  </a:moveTo>
                  <a:cubicBezTo>
                    <a:pt x="1266190" y="2045970"/>
                    <a:pt x="1271270" y="2047240"/>
                    <a:pt x="1275080" y="2048510"/>
                  </a:cubicBezTo>
                  <a:cubicBezTo>
                    <a:pt x="1272540" y="2053590"/>
                    <a:pt x="1267460" y="2051050"/>
                    <a:pt x="1263650" y="2052320"/>
                  </a:cubicBezTo>
                  <a:close/>
                  <a:moveTo>
                    <a:pt x="1275080" y="2058670"/>
                  </a:moveTo>
                  <a:cubicBezTo>
                    <a:pt x="1276350" y="2056130"/>
                    <a:pt x="1276350" y="2052320"/>
                    <a:pt x="1280160" y="2052320"/>
                  </a:cubicBezTo>
                  <a:cubicBezTo>
                    <a:pt x="1281430" y="2052320"/>
                    <a:pt x="1283970" y="2053590"/>
                    <a:pt x="1285240" y="2053590"/>
                  </a:cubicBezTo>
                  <a:cubicBezTo>
                    <a:pt x="1283970" y="2056130"/>
                    <a:pt x="1282700" y="2057400"/>
                    <a:pt x="1281430" y="2059940"/>
                  </a:cubicBezTo>
                  <a:cubicBezTo>
                    <a:pt x="1280160" y="2059940"/>
                    <a:pt x="1277620" y="2059940"/>
                    <a:pt x="1275080" y="2058670"/>
                  </a:cubicBezTo>
                  <a:close/>
                  <a:moveTo>
                    <a:pt x="1280160" y="2071370"/>
                  </a:moveTo>
                  <a:cubicBezTo>
                    <a:pt x="1282700" y="2070100"/>
                    <a:pt x="1283970" y="2067560"/>
                    <a:pt x="1286510" y="2066290"/>
                  </a:cubicBezTo>
                  <a:cubicBezTo>
                    <a:pt x="1287780" y="2066290"/>
                    <a:pt x="1289050" y="2067560"/>
                    <a:pt x="1290320" y="2067560"/>
                  </a:cubicBezTo>
                  <a:cubicBezTo>
                    <a:pt x="1290320" y="2072640"/>
                    <a:pt x="1285240" y="2073910"/>
                    <a:pt x="1280160" y="2071370"/>
                  </a:cubicBezTo>
                  <a:close/>
                  <a:moveTo>
                    <a:pt x="1285240" y="2030730"/>
                  </a:moveTo>
                  <a:cubicBezTo>
                    <a:pt x="1286510" y="2032000"/>
                    <a:pt x="1286510" y="2033270"/>
                    <a:pt x="1289050" y="2034540"/>
                  </a:cubicBezTo>
                  <a:lnTo>
                    <a:pt x="1277620" y="2034540"/>
                  </a:lnTo>
                  <a:cubicBezTo>
                    <a:pt x="1277620" y="2033270"/>
                    <a:pt x="1277620" y="2032000"/>
                    <a:pt x="1278890" y="2030730"/>
                  </a:cubicBezTo>
                  <a:cubicBezTo>
                    <a:pt x="1283970" y="2030730"/>
                    <a:pt x="1285240" y="2030730"/>
                    <a:pt x="1285240" y="2025650"/>
                  </a:cubicBezTo>
                  <a:cubicBezTo>
                    <a:pt x="1289050" y="2026920"/>
                    <a:pt x="1294130" y="2023110"/>
                    <a:pt x="1295400" y="2029460"/>
                  </a:cubicBezTo>
                  <a:cubicBezTo>
                    <a:pt x="1291590" y="2030730"/>
                    <a:pt x="1289050" y="2030730"/>
                    <a:pt x="1285240" y="2030730"/>
                  </a:cubicBezTo>
                  <a:close/>
                </a:path>
              </a:pathLst>
            </a:custGeom>
            <a:blipFill>
              <a:blip r:embed="rId12"/>
              <a:stretch>
                <a:fillRect l="0" t="0" r="-58307" b="0"/>
              </a:stretch>
            </a:blipFill>
          </p:spPr>
        </p:sp>
      </p:grpSp>
      <p:sp>
        <p:nvSpPr>
          <p:cNvPr name="TextBox 37" id="37"/>
          <p:cNvSpPr txBox="true"/>
          <p:nvPr/>
        </p:nvSpPr>
        <p:spPr>
          <a:xfrm rot="0">
            <a:off x="1415260" y="1971888"/>
            <a:ext cx="3100116" cy="962025"/>
          </a:xfrm>
          <a:prstGeom prst="rect">
            <a:avLst/>
          </a:prstGeom>
        </p:spPr>
        <p:txBody>
          <a:bodyPr anchor="t" rtlCol="false" tIns="0" lIns="0" bIns="0" rIns="0">
            <a:spAutoFit/>
          </a:bodyPr>
          <a:lstStyle/>
          <a:p>
            <a:pPr algn="l">
              <a:lnSpc>
                <a:spcPts val="6825"/>
              </a:lnSpc>
            </a:pPr>
            <a:r>
              <a:rPr lang="en-US" sz="6500">
                <a:solidFill>
                  <a:srgbClr val="FFFFFF"/>
                </a:solidFill>
                <a:latin typeface="Zuume Rough Bold"/>
                <a:ea typeface="Zuume Rough Bold"/>
                <a:cs typeface="Zuume Rough Bold"/>
                <a:sym typeface="Zuume Rough Bold"/>
              </a:rPr>
              <a:t>CONCLUSION</a:t>
            </a:r>
          </a:p>
        </p:txBody>
      </p:sp>
      <p:sp>
        <p:nvSpPr>
          <p:cNvPr name="AutoShape 38" id="38"/>
          <p:cNvSpPr/>
          <p:nvPr/>
        </p:nvSpPr>
        <p:spPr>
          <a:xfrm>
            <a:off x="1415260" y="2943438"/>
            <a:ext cx="1587474" cy="0"/>
          </a:xfrm>
          <a:prstGeom prst="line">
            <a:avLst/>
          </a:prstGeom>
          <a:ln cap="flat" w="19050">
            <a:solidFill>
              <a:srgbClr val="FF5400"/>
            </a:solidFill>
            <a:prstDash val="solid"/>
            <a:headEnd type="none" len="sm" w="sm"/>
            <a:tailEnd type="none" len="sm" w="sm"/>
          </a:ln>
        </p:spPr>
      </p:sp>
      <p:sp>
        <p:nvSpPr>
          <p:cNvPr name="TextBox 39" id="39"/>
          <p:cNvSpPr txBox="true"/>
          <p:nvPr/>
        </p:nvSpPr>
        <p:spPr>
          <a:xfrm rot="0">
            <a:off x="1415260" y="3438809"/>
            <a:ext cx="3766998" cy="2680970"/>
          </a:xfrm>
          <a:prstGeom prst="rect">
            <a:avLst/>
          </a:prstGeom>
        </p:spPr>
        <p:txBody>
          <a:bodyPr anchor="t" rtlCol="false" tIns="0" lIns="0" bIns="0" rIns="0">
            <a:spAutoFit/>
          </a:bodyPr>
          <a:lstStyle/>
          <a:p>
            <a:pPr algn="l">
              <a:lnSpc>
                <a:spcPts val="2379"/>
              </a:lnSpc>
              <a:spcBef>
                <a:spcPct val="0"/>
              </a:spcBef>
            </a:pPr>
            <a:r>
              <a:rPr lang="en-US" sz="1699">
                <a:solidFill>
                  <a:srgbClr val="FFFFFF"/>
                </a:solidFill>
                <a:latin typeface="Times New Roman"/>
                <a:ea typeface="Times New Roman"/>
                <a:cs typeface="Times New Roman"/>
                <a:sym typeface="Times New Roman"/>
              </a:rPr>
              <a:t>SB Foods is a robust platform transforming the food ordering experience with user-friendly features, advanced management tools, and secure technology. Its scalable architecture ensures efficiency for users, restaurants, and admins while laying the foundation for future growth in the competitive food service industry.</a:t>
            </a:r>
          </a:p>
        </p:txBody>
      </p:sp>
      <p:sp>
        <p:nvSpPr>
          <p:cNvPr name="Freeform 40" id="40"/>
          <p:cNvSpPr/>
          <p:nvPr/>
        </p:nvSpPr>
        <p:spPr>
          <a:xfrm flipH="false" flipV="false" rot="0">
            <a:off x="1602598" y="6672300"/>
            <a:ext cx="2800273" cy="799351"/>
          </a:xfrm>
          <a:custGeom>
            <a:avLst/>
            <a:gdLst/>
            <a:ahLst/>
            <a:cxnLst/>
            <a:rect r="r" b="b" t="t" l="l"/>
            <a:pathLst>
              <a:path h="799351" w="2800273">
                <a:moveTo>
                  <a:pt x="0" y="0"/>
                </a:moveTo>
                <a:lnTo>
                  <a:pt x="2800272" y="0"/>
                </a:lnTo>
                <a:lnTo>
                  <a:pt x="2800272" y="799351"/>
                </a:lnTo>
                <a:lnTo>
                  <a:pt x="0" y="799351"/>
                </a:lnTo>
                <a:lnTo>
                  <a:pt x="0" y="0"/>
                </a:lnTo>
                <a:close/>
              </a:path>
            </a:pathLst>
          </a:custGeom>
          <a:blipFill>
            <a:blip r:embed="rId13">
              <a:extLst>
                <a:ext uri="{96DAC541-7B7A-43D3-8B79-37D633B846F1}">
                  <asvg:svgBlip xmlns:asvg="http://schemas.microsoft.com/office/drawing/2016/SVG/main" r:embed="rId14"/>
                </a:ext>
              </a:extLst>
            </a:blip>
            <a:stretch>
              <a:fillRect l="0" t="0" r="0" b="0"/>
            </a:stretch>
          </a:blipFill>
        </p:spPr>
      </p:sp>
      <p:sp>
        <p:nvSpPr>
          <p:cNvPr name="TextBox 41" id="41"/>
          <p:cNvSpPr txBox="true"/>
          <p:nvPr/>
        </p:nvSpPr>
        <p:spPr>
          <a:xfrm rot="0">
            <a:off x="1928513" y="6811827"/>
            <a:ext cx="1963320" cy="400142"/>
          </a:xfrm>
          <a:prstGeom prst="rect">
            <a:avLst/>
          </a:prstGeom>
        </p:spPr>
        <p:txBody>
          <a:bodyPr anchor="t" rtlCol="false" tIns="0" lIns="0" bIns="0" rIns="0">
            <a:spAutoFit/>
          </a:bodyPr>
          <a:lstStyle/>
          <a:p>
            <a:pPr algn="ctr">
              <a:lnSpc>
                <a:spcPts val="3144"/>
              </a:lnSpc>
              <a:spcBef>
                <a:spcPct val="0"/>
              </a:spcBef>
            </a:pPr>
            <a:r>
              <a:rPr lang="en-US" sz="2246">
                <a:solidFill>
                  <a:srgbClr val="FFFFFF"/>
                </a:solidFill>
                <a:latin typeface="Poppins"/>
                <a:ea typeface="Poppins"/>
                <a:cs typeface="Poppins"/>
                <a:sym typeface="Poppins"/>
              </a:rPr>
              <a:t>Thank You</a:t>
            </a:r>
          </a:p>
        </p:txBody>
      </p:sp>
      <p:sp>
        <p:nvSpPr>
          <p:cNvPr name="Freeform 42" id="42"/>
          <p:cNvSpPr/>
          <p:nvPr/>
        </p:nvSpPr>
        <p:spPr>
          <a:xfrm flipH="true" flipV="true" rot="-467201">
            <a:off x="13638648" y="8865172"/>
            <a:ext cx="2781892" cy="1801275"/>
          </a:xfrm>
          <a:custGeom>
            <a:avLst/>
            <a:gdLst/>
            <a:ahLst/>
            <a:cxnLst/>
            <a:rect r="r" b="b" t="t" l="l"/>
            <a:pathLst>
              <a:path h="1801275" w="2781892">
                <a:moveTo>
                  <a:pt x="2781892" y="1801275"/>
                </a:moveTo>
                <a:lnTo>
                  <a:pt x="0" y="1801275"/>
                </a:lnTo>
                <a:lnTo>
                  <a:pt x="0" y="0"/>
                </a:lnTo>
                <a:lnTo>
                  <a:pt x="2781892" y="0"/>
                </a:lnTo>
                <a:lnTo>
                  <a:pt x="2781892" y="1801275"/>
                </a:lnTo>
                <a:close/>
              </a:path>
            </a:pathLst>
          </a:custGeom>
          <a:blipFill>
            <a:blip r:embed="rId15"/>
            <a:stretch>
              <a:fillRect l="0" t="0" r="0" b="0"/>
            </a:stretch>
          </a:blipFill>
        </p:spPr>
      </p:sp>
      <p:sp>
        <p:nvSpPr>
          <p:cNvPr name="Freeform 43" id="43"/>
          <p:cNvSpPr/>
          <p:nvPr/>
        </p:nvSpPr>
        <p:spPr>
          <a:xfrm flipH="false" flipV="false" rot="0">
            <a:off x="-363195" y="7896022"/>
            <a:ext cx="1391895" cy="1394801"/>
          </a:xfrm>
          <a:custGeom>
            <a:avLst/>
            <a:gdLst/>
            <a:ahLst/>
            <a:cxnLst/>
            <a:rect r="r" b="b" t="t" l="l"/>
            <a:pathLst>
              <a:path h="1394801" w="1391895">
                <a:moveTo>
                  <a:pt x="0" y="0"/>
                </a:moveTo>
                <a:lnTo>
                  <a:pt x="1391895" y="0"/>
                </a:lnTo>
                <a:lnTo>
                  <a:pt x="1391895" y="1394801"/>
                </a:lnTo>
                <a:lnTo>
                  <a:pt x="0" y="1394801"/>
                </a:lnTo>
                <a:lnTo>
                  <a:pt x="0" y="0"/>
                </a:lnTo>
                <a:close/>
              </a:path>
            </a:pathLst>
          </a:custGeom>
          <a:blipFill>
            <a:blip r:embed="rId16"/>
            <a:stretch>
              <a:fillRect l="0" t="0" r="0" b="0"/>
            </a:stretch>
          </a:blipFill>
        </p:spPr>
      </p:sp>
      <p:sp>
        <p:nvSpPr>
          <p:cNvPr name="Freeform 44" id="44"/>
          <p:cNvSpPr/>
          <p:nvPr/>
        </p:nvSpPr>
        <p:spPr>
          <a:xfrm flipH="false" flipV="false" rot="-5571063">
            <a:off x="17567263" y="1508807"/>
            <a:ext cx="1738738" cy="1859613"/>
          </a:xfrm>
          <a:custGeom>
            <a:avLst/>
            <a:gdLst/>
            <a:ahLst/>
            <a:cxnLst/>
            <a:rect r="r" b="b" t="t" l="l"/>
            <a:pathLst>
              <a:path h="1859613" w="1738738">
                <a:moveTo>
                  <a:pt x="0" y="0"/>
                </a:moveTo>
                <a:lnTo>
                  <a:pt x="1738738" y="0"/>
                </a:lnTo>
                <a:lnTo>
                  <a:pt x="1738738" y="1859613"/>
                </a:lnTo>
                <a:lnTo>
                  <a:pt x="0" y="1859613"/>
                </a:lnTo>
                <a:lnTo>
                  <a:pt x="0" y="0"/>
                </a:lnTo>
                <a:close/>
              </a:path>
            </a:pathLst>
          </a:custGeom>
          <a:blipFill>
            <a:blip r:embed="rId17"/>
            <a:stretch>
              <a:fillRect l="0" t="0" r="0" b="0"/>
            </a:stretch>
          </a:blipFill>
        </p:spPr>
      </p:sp>
      <p:sp>
        <p:nvSpPr>
          <p:cNvPr name="Freeform 45" id="45"/>
          <p:cNvSpPr/>
          <p:nvPr/>
        </p:nvSpPr>
        <p:spPr>
          <a:xfrm flipH="false" flipV="false" rot="0">
            <a:off x="3853741" y="-445701"/>
            <a:ext cx="1897490" cy="1686394"/>
          </a:xfrm>
          <a:custGeom>
            <a:avLst/>
            <a:gdLst/>
            <a:ahLst/>
            <a:cxnLst/>
            <a:rect r="r" b="b" t="t" l="l"/>
            <a:pathLst>
              <a:path h="1686394" w="1897490">
                <a:moveTo>
                  <a:pt x="0" y="0"/>
                </a:moveTo>
                <a:lnTo>
                  <a:pt x="1897490" y="0"/>
                </a:lnTo>
                <a:lnTo>
                  <a:pt x="1897490" y="1686394"/>
                </a:lnTo>
                <a:lnTo>
                  <a:pt x="0" y="1686394"/>
                </a:lnTo>
                <a:lnTo>
                  <a:pt x="0" y="0"/>
                </a:lnTo>
                <a:close/>
              </a:path>
            </a:pathLst>
          </a:custGeom>
          <a:blipFill>
            <a:blip r:embed="rId18"/>
            <a:stretch>
              <a:fillRect l="0" t="0" r="0" b="0"/>
            </a:stretch>
          </a:blipFill>
        </p:spPr>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0312" t="0" r="-20312" b="0"/>
            </a:stretch>
          </a:blipFill>
        </p:spPr>
      </p:sp>
      <p:sp>
        <p:nvSpPr>
          <p:cNvPr name="Freeform 3" id="3"/>
          <p:cNvSpPr/>
          <p:nvPr/>
        </p:nvSpPr>
        <p:spPr>
          <a:xfrm flipH="false" flipV="false" rot="0">
            <a:off x="17317402" y="443218"/>
            <a:ext cx="294663" cy="294663"/>
          </a:xfrm>
          <a:custGeom>
            <a:avLst/>
            <a:gdLst/>
            <a:ahLst/>
            <a:cxnLst/>
            <a:rect r="r" b="b" t="t" l="l"/>
            <a:pathLst>
              <a:path h="294663" w="294663">
                <a:moveTo>
                  <a:pt x="0" y="0"/>
                </a:moveTo>
                <a:lnTo>
                  <a:pt x="294664" y="0"/>
                </a:lnTo>
                <a:lnTo>
                  <a:pt x="294664" y="294664"/>
                </a:lnTo>
                <a:lnTo>
                  <a:pt x="0" y="29466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574084" y="397496"/>
            <a:ext cx="328958" cy="328958"/>
          </a:xfrm>
          <a:custGeom>
            <a:avLst/>
            <a:gdLst/>
            <a:ahLst/>
            <a:cxnLst/>
            <a:rect r="r" b="b" t="t" l="l"/>
            <a:pathLst>
              <a:path h="328958" w="328958">
                <a:moveTo>
                  <a:pt x="0" y="0"/>
                </a:moveTo>
                <a:lnTo>
                  <a:pt x="328958" y="0"/>
                </a:lnTo>
                <a:lnTo>
                  <a:pt x="328958" y="328958"/>
                </a:lnTo>
                <a:lnTo>
                  <a:pt x="0" y="32895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5" id="5"/>
          <p:cNvGrpSpPr/>
          <p:nvPr/>
        </p:nvGrpSpPr>
        <p:grpSpPr>
          <a:xfrm rot="0">
            <a:off x="18070965" y="8097878"/>
            <a:ext cx="434070" cy="1160422"/>
            <a:chOff x="0" y="0"/>
            <a:chExt cx="114323" cy="305626"/>
          </a:xfrm>
        </p:grpSpPr>
        <p:sp>
          <p:nvSpPr>
            <p:cNvPr name="Freeform 6" id="6"/>
            <p:cNvSpPr/>
            <p:nvPr/>
          </p:nvSpPr>
          <p:spPr>
            <a:xfrm flipH="false" flipV="false" rot="0">
              <a:off x="0" y="0"/>
              <a:ext cx="114323" cy="305626"/>
            </a:xfrm>
            <a:custGeom>
              <a:avLst/>
              <a:gdLst/>
              <a:ahLst/>
              <a:cxnLst/>
              <a:rect r="r" b="b" t="t" l="l"/>
              <a:pathLst>
                <a:path h="305626" w="114323">
                  <a:moveTo>
                    <a:pt x="57162" y="0"/>
                  </a:moveTo>
                  <a:lnTo>
                    <a:pt x="57162" y="0"/>
                  </a:lnTo>
                  <a:cubicBezTo>
                    <a:pt x="72322" y="0"/>
                    <a:pt x="86861" y="6022"/>
                    <a:pt x="97581" y="16742"/>
                  </a:cubicBezTo>
                  <a:cubicBezTo>
                    <a:pt x="108301" y="27462"/>
                    <a:pt x="114323" y="42001"/>
                    <a:pt x="114323" y="57162"/>
                  </a:cubicBezTo>
                  <a:lnTo>
                    <a:pt x="114323" y="248464"/>
                  </a:lnTo>
                  <a:cubicBezTo>
                    <a:pt x="114323" y="263624"/>
                    <a:pt x="108301" y="278164"/>
                    <a:pt x="97581" y="288883"/>
                  </a:cubicBezTo>
                  <a:cubicBezTo>
                    <a:pt x="86861" y="299603"/>
                    <a:pt x="72322" y="305626"/>
                    <a:pt x="57162" y="305626"/>
                  </a:cubicBezTo>
                  <a:lnTo>
                    <a:pt x="57162" y="305626"/>
                  </a:lnTo>
                  <a:cubicBezTo>
                    <a:pt x="42001" y="305626"/>
                    <a:pt x="27462" y="299603"/>
                    <a:pt x="16742" y="288883"/>
                  </a:cubicBezTo>
                  <a:cubicBezTo>
                    <a:pt x="6022" y="278164"/>
                    <a:pt x="0" y="263624"/>
                    <a:pt x="0" y="248464"/>
                  </a:cubicBezTo>
                  <a:lnTo>
                    <a:pt x="0" y="57162"/>
                  </a:lnTo>
                  <a:cubicBezTo>
                    <a:pt x="0" y="42001"/>
                    <a:pt x="6022" y="27462"/>
                    <a:pt x="16742" y="16742"/>
                  </a:cubicBezTo>
                  <a:cubicBezTo>
                    <a:pt x="27462" y="6022"/>
                    <a:pt x="42001" y="0"/>
                    <a:pt x="57162" y="0"/>
                  </a:cubicBezTo>
                  <a:close/>
                </a:path>
              </a:pathLst>
            </a:custGeom>
            <a:solidFill>
              <a:srgbClr val="FF5400"/>
            </a:solidFill>
          </p:spPr>
        </p:sp>
        <p:sp>
          <p:nvSpPr>
            <p:cNvPr name="TextBox 7" id="7"/>
            <p:cNvSpPr txBox="true"/>
            <p:nvPr/>
          </p:nvSpPr>
          <p:spPr>
            <a:xfrm>
              <a:off x="0" y="-38100"/>
              <a:ext cx="114323" cy="343726"/>
            </a:xfrm>
            <a:prstGeom prst="rect">
              <a:avLst/>
            </a:prstGeom>
          </p:spPr>
          <p:txBody>
            <a:bodyPr anchor="ctr" rtlCol="false" tIns="50800" lIns="50800" bIns="50800" rIns="50800"/>
            <a:lstStyle/>
            <a:p>
              <a:pPr algn="ctr">
                <a:lnSpc>
                  <a:spcPts val="2659"/>
                </a:lnSpc>
                <a:spcBef>
                  <a:spcPct val="0"/>
                </a:spcBef>
              </a:pPr>
            </a:p>
          </p:txBody>
        </p:sp>
      </p:grpSp>
      <p:sp>
        <p:nvSpPr>
          <p:cNvPr name="TextBox 8" id="8"/>
          <p:cNvSpPr txBox="true"/>
          <p:nvPr/>
        </p:nvSpPr>
        <p:spPr>
          <a:xfrm rot="0">
            <a:off x="4483637" y="1318555"/>
            <a:ext cx="8972564" cy="1177925"/>
          </a:xfrm>
          <a:prstGeom prst="rect">
            <a:avLst/>
          </a:prstGeom>
        </p:spPr>
        <p:txBody>
          <a:bodyPr anchor="t" rtlCol="false" tIns="0" lIns="0" bIns="0" rIns="0">
            <a:spAutoFit/>
          </a:bodyPr>
          <a:lstStyle/>
          <a:p>
            <a:pPr algn="ctr">
              <a:lnSpc>
                <a:spcPts val="9100"/>
              </a:lnSpc>
              <a:spcBef>
                <a:spcPct val="0"/>
              </a:spcBef>
            </a:pPr>
            <a:r>
              <a:rPr lang="en-US" sz="6500">
                <a:solidFill>
                  <a:srgbClr val="FFFFFF"/>
                </a:solidFill>
                <a:latin typeface="Zuume Rough Bold"/>
                <a:ea typeface="Zuume Rough Bold"/>
                <a:cs typeface="Zuume Rough Bold"/>
                <a:sym typeface="Zuume Rough Bold"/>
              </a:rPr>
              <a:t>THANK YOU FOR CHOOSING SB FOODS!</a:t>
            </a:r>
          </a:p>
        </p:txBody>
      </p:sp>
      <p:sp>
        <p:nvSpPr>
          <p:cNvPr name="Freeform 9" id="9"/>
          <p:cNvSpPr/>
          <p:nvPr/>
        </p:nvSpPr>
        <p:spPr>
          <a:xfrm flipH="false" flipV="false" rot="0">
            <a:off x="6168191" y="3643214"/>
            <a:ext cx="1210184" cy="4454664"/>
          </a:xfrm>
          <a:custGeom>
            <a:avLst/>
            <a:gdLst/>
            <a:ahLst/>
            <a:cxnLst/>
            <a:rect r="r" b="b" t="t" l="l"/>
            <a:pathLst>
              <a:path h="4454664" w="1210184">
                <a:moveTo>
                  <a:pt x="0" y="0"/>
                </a:moveTo>
                <a:lnTo>
                  <a:pt x="1210184" y="0"/>
                </a:lnTo>
                <a:lnTo>
                  <a:pt x="1210184" y="4454664"/>
                </a:lnTo>
                <a:lnTo>
                  <a:pt x="0" y="4454664"/>
                </a:lnTo>
                <a:lnTo>
                  <a:pt x="0" y="0"/>
                </a:lnTo>
                <a:close/>
              </a:path>
            </a:pathLst>
          </a:custGeom>
          <a:blipFill>
            <a:blip r:embed="rId7"/>
            <a:stretch>
              <a:fillRect l="0" t="0" r="0" b="0"/>
            </a:stretch>
          </a:blipFill>
        </p:spPr>
      </p:sp>
      <p:sp>
        <p:nvSpPr>
          <p:cNvPr name="Freeform 10" id="10"/>
          <p:cNvSpPr/>
          <p:nvPr/>
        </p:nvSpPr>
        <p:spPr>
          <a:xfrm flipH="false" flipV="false" rot="2000984">
            <a:off x="12538417" y="5030661"/>
            <a:ext cx="2229585" cy="6439233"/>
          </a:xfrm>
          <a:custGeom>
            <a:avLst/>
            <a:gdLst/>
            <a:ahLst/>
            <a:cxnLst/>
            <a:rect r="r" b="b" t="t" l="l"/>
            <a:pathLst>
              <a:path h="6439233" w="2229585">
                <a:moveTo>
                  <a:pt x="0" y="0"/>
                </a:moveTo>
                <a:lnTo>
                  <a:pt x="2229585" y="0"/>
                </a:lnTo>
                <a:lnTo>
                  <a:pt x="2229585" y="6439233"/>
                </a:lnTo>
                <a:lnTo>
                  <a:pt x="0" y="6439233"/>
                </a:lnTo>
                <a:lnTo>
                  <a:pt x="0" y="0"/>
                </a:lnTo>
                <a:close/>
              </a:path>
            </a:pathLst>
          </a:custGeom>
          <a:blipFill>
            <a:blip r:embed="rId8"/>
            <a:stretch>
              <a:fillRect l="0" t="0" r="0" b="0"/>
            </a:stretch>
          </a:blipFill>
        </p:spPr>
      </p:sp>
      <p:sp>
        <p:nvSpPr>
          <p:cNvPr name="Freeform 11" id="11"/>
          <p:cNvSpPr/>
          <p:nvPr/>
        </p:nvSpPr>
        <p:spPr>
          <a:xfrm flipH="true" flipV="false" rot="-2700000">
            <a:off x="3368845" y="4793252"/>
            <a:ext cx="2229585" cy="6439233"/>
          </a:xfrm>
          <a:custGeom>
            <a:avLst/>
            <a:gdLst/>
            <a:ahLst/>
            <a:cxnLst/>
            <a:rect r="r" b="b" t="t" l="l"/>
            <a:pathLst>
              <a:path h="6439233" w="2229585">
                <a:moveTo>
                  <a:pt x="2229584" y="0"/>
                </a:moveTo>
                <a:lnTo>
                  <a:pt x="0" y="0"/>
                </a:lnTo>
                <a:lnTo>
                  <a:pt x="0" y="6439234"/>
                </a:lnTo>
                <a:lnTo>
                  <a:pt x="2229584" y="6439234"/>
                </a:lnTo>
                <a:lnTo>
                  <a:pt x="2229584" y="0"/>
                </a:lnTo>
                <a:close/>
              </a:path>
            </a:pathLst>
          </a:custGeom>
          <a:blipFill>
            <a:blip r:embed="rId8"/>
            <a:stretch>
              <a:fillRect l="0" t="0" r="0" b="0"/>
            </a:stretch>
          </a:blipFill>
        </p:spPr>
      </p:sp>
      <p:sp>
        <p:nvSpPr>
          <p:cNvPr name="Freeform 12" id="12"/>
          <p:cNvSpPr/>
          <p:nvPr/>
        </p:nvSpPr>
        <p:spPr>
          <a:xfrm flipH="true" flipV="false" rot="0">
            <a:off x="10802646" y="3795614"/>
            <a:ext cx="1210184" cy="4454664"/>
          </a:xfrm>
          <a:custGeom>
            <a:avLst/>
            <a:gdLst/>
            <a:ahLst/>
            <a:cxnLst/>
            <a:rect r="r" b="b" t="t" l="l"/>
            <a:pathLst>
              <a:path h="4454664" w="1210184">
                <a:moveTo>
                  <a:pt x="1210184" y="0"/>
                </a:moveTo>
                <a:lnTo>
                  <a:pt x="0" y="0"/>
                </a:lnTo>
                <a:lnTo>
                  <a:pt x="0" y="4454664"/>
                </a:lnTo>
                <a:lnTo>
                  <a:pt x="1210184" y="4454664"/>
                </a:lnTo>
                <a:lnTo>
                  <a:pt x="1210184" y="0"/>
                </a:lnTo>
                <a:close/>
              </a:path>
            </a:pathLst>
          </a:custGeom>
          <a:blipFill>
            <a:blip r:embed="rId7"/>
            <a:stretch>
              <a:fillRect l="0" t="0" r="0" b="0"/>
            </a:stretch>
          </a:blipFill>
        </p:spPr>
      </p:sp>
      <p:sp>
        <p:nvSpPr>
          <p:cNvPr name="Freeform 13" id="13"/>
          <p:cNvSpPr/>
          <p:nvPr/>
        </p:nvSpPr>
        <p:spPr>
          <a:xfrm flipH="false" flipV="false" rot="0">
            <a:off x="4707424" y="5175741"/>
            <a:ext cx="8821695" cy="5440046"/>
          </a:xfrm>
          <a:custGeom>
            <a:avLst/>
            <a:gdLst/>
            <a:ahLst/>
            <a:cxnLst/>
            <a:rect r="r" b="b" t="t" l="l"/>
            <a:pathLst>
              <a:path h="5440046" w="8821695">
                <a:moveTo>
                  <a:pt x="0" y="0"/>
                </a:moveTo>
                <a:lnTo>
                  <a:pt x="8821695" y="0"/>
                </a:lnTo>
                <a:lnTo>
                  <a:pt x="8821695" y="5440045"/>
                </a:lnTo>
                <a:lnTo>
                  <a:pt x="0" y="5440045"/>
                </a:lnTo>
                <a:lnTo>
                  <a:pt x="0" y="0"/>
                </a:lnTo>
                <a:close/>
              </a:path>
            </a:pathLst>
          </a:custGeom>
          <a:blipFill>
            <a:blip r:embed="rId9"/>
            <a:stretch>
              <a:fillRect l="0" t="0" r="0" b="0"/>
            </a:stretch>
          </a:blipFill>
        </p:spPr>
      </p:sp>
      <p:sp>
        <p:nvSpPr>
          <p:cNvPr name="Freeform 14" id="14"/>
          <p:cNvSpPr/>
          <p:nvPr/>
        </p:nvSpPr>
        <p:spPr>
          <a:xfrm flipH="false" flipV="false" rot="0">
            <a:off x="3686907" y="3795614"/>
            <a:ext cx="2338769" cy="3841921"/>
          </a:xfrm>
          <a:custGeom>
            <a:avLst/>
            <a:gdLst/>
            <a:ahLst/>
            <a:cxnLst/>
            <a:rect r="r" b="b" t="t" l="l"/>
            <a:pathLst>
              <a:path h="3841921" w="2338769">
                <a:moveTo>
                  <a:pt x="0" y="0"/>
                </a:moveTo>
                <a:lnTo>
                  <a:pt x="2338769" y="0"/>
                </a:lnTo>
                <a:lnTo>
                  <a:pt x="2338769" y="3841920"/>
                </a:lnTo>
                <a:lnTo>
                  <a:pt x="0" y="3841920"/>
                </a:lnTo>
                <a:lnTo>
                  <a:pt x="0" y="0"/>
                </a:lnTo>
                <a:close/>
              </a:path>
            </a:pathLst>
          </a:custGeom>
          <a:blipFill>
            <a:blip r:embed="rId10"/>
            <a:stretch>
              <a:fillRect l="0" t="0" r="0" b="0"/>
            </a:stretch>
          </a:blipFill>
        </p:spPr>
      </p:sp>
      <p:sp>
        <p:nvSpPr>
          <p:cNvPr name="Freeform 15" id="15"/>
          <p:cNvSpPr/>
          <p:nvPr/>
        </p:nvSpPr>
        <p:spPr>
          <a:xfrm flipH="true" flipV="false" rot="0">
            <a:off x="12099205" y="3494458"/>
            <a:ext cx="2338769" cy="3841921"/>
          </a:xfrm>
          <a:custGeom>
            <a:avLst/>
            <a:gdLst/>
            <a:ahLst/>
            <a:cxnLst/>
            <a:rect r="r" b="b" t="t" l="l"/>
            <a:pathLst>
              <a:path h="3841921" w="2338769">
                <a:moveTo>
                  <a:pt x="2338769" y="0"/>
                </a:moveTo>
                <a:lnTo>
                  <a:pt x="0" y="0"/>
                </a:lnTo>
                <a:lnTo>
                  <a:pt x="0" y="3841920"/>
                </a:lnTo>
                <a:lnTo>
                  <a:pt x="2338769" y="3841920"/>
                </a:lnTo>
                <a:lnTo>
                  <a:pt x="2338769" y="0"/>
                </a:lnTo>
                <a:close/>
              </a:path>
            </a:pathLst>
          </a:custGeom>
          <a:blipFill>
            <a:blip r:embed="rId10"/>
            <a:stretch>
              <a:fillRect l="0" t="0" r="0" b="0"/>
            </a:stretch>
          </a:blipFill>
        </p:spPr>
      </p:sp>
      <p:sp>
        <p:nvSpPr>
          <p:cNvPr name="Freeform 16" id="16"/>
          <p:cNvSpPr/>
          <p:nvPr/>
        </p:nvSpPr>
        <p:spPr>
          <a:xfrm flipH="false" flipV="false" rot="0">
            <a:off x="-674392" y="5061537"/>
            <a:ext cx="2361048" cy="2098382"/>
          </a:xfrm>
          <a:custGeom>
            <a:avLst/>
            <a:gdLst/>
            <a:ahLst/>
            <a:cxnLst/>
            <a:rect r="r" b="b" t="t" l="l"/>
            <a:pathLst>
              <a:path h="2098382" w="2361048">
                <a:moveTo>
                  <a:pt x="0" y="0"/>
                </a:moveTo>
                <a:lnTo>
                  <a:pt x="2361049" y="0"/>
                </a:lnTo>
                <a:lnTo>
                  <a:pt x="2361049" y="2098381"/>
                </a:lnTo>
                <a:lnTo>
                  <a:pt x="0" y="2098381"/>
                </a:lnTo>
                <a:lnTo>
                  <a:pt x="0" y="0"/>
                </a:lnTo>
                <a:close/>
              </a:path>
            </a:pathLst>
          </a:custGeom>
          <a:blipFill>
            <a:blip r:embed="rId11"/>
            <a:stretch>
              <a:fillRect l="0" t="0" r="0" b="0"/>
            </a:stretch>
          </a:blipFill>
        </p:spPr>
      </p:sp>
      <p:sp>
        <p:nvSpPr>
          <p:cNvPr name="Freeform 17" id="17"/>
          <p:cNvSpPr/>
          <p:nvPr/>
        </p:nvSpPr>
        <p:spPr>
          <a:xfrm flipH="true" flipV="true" rot="-5268951">
            <a:off x="16002181" y="4514781"/>
            <a:ext cx="2781892" cy="1801275"/>
          </a:xfrm>
          <a:custGeom>
            <a:avLst/>
            <a:gdLst/>
            <a:ahLst/>
            <a:cxnLst/>
            <a:rect r="r" b="b" t="t" l="l"/>
            <a:pathLst>
              <a:path h="1801275" w="2781892">
                <a:moveTo>
                  <a:pt x="2781892" y="1801275"/>
                </a:moveTo>
                <a:lnTo>
                  <a:pt x="0" y="1801275"/>
                </a:lnTo>
                <a:lnTo>
                  <a:pt x="0" y="0"/>
                </a:lnTo>
                <a:lnTo>
                  <a:pt x="2781892" y="0"/>
                </a:lnTo>
                <a:lnTo>
                  <a:pt x="2781892" y="1801275"/>
                </a:lnTo>
                <a:close/>
              </a:path>
            </a:pathLst>
          </a:custGeom>
          <a:blipFill>
            <a:blip r:embed="rId12"/>
            <a:stretch>
              <a:fillRect l="0" t="0" r="0" b="0"/>
            </a:stretch>
          </a:blipFill>
        </p:spPr>
      </p:sp>
      <p:sp>
        <p:nvSpPr>
          <p:cNvPr name="Freeform 18" id="18"/>
          <p:cNvSpPr/>
          <p:nvPr/>
        </p:nvSpPr>
        <p:spPr>
          <a:xfrm flipH="false" flipV="false" rot="0">
            <a:off x="1418747" y="1755553"/>
            <a:ext cx="937279" cy="939236"/>
          </a:xfrm>
          <a:custGeom>
            <a:avLst/>
            <a:gdLst/>
            <a:ahLst/>
            <a:cxnLst/>
            <a:rect r="r" b="b" t="t" l="l"/>
            <a:pathLst>
              <a:path h="939236" w="937279">
                <a:moveTo>
                  <a:pt x="0" y="0"/>
                </a:moveTo>
                <a:lnTo>
                  <a:pt x="937279" y="0"/>
                </a:lnTo>
                <a:lnTo>
                  <a:pt x="937279" y="939237"/>
                </a:lnTo>
                <a:lnTo>
                  <a:pt x="0" y="939237"/>
                </a:lnTo>
                <a:lnTo>
                  <a:pt x="0" y="0"/>
                </a:lnTo>
                <a:close/>
              </a:path>
            </a:pathLst>
          </a:custGeom>
          <a:blipFill>
            <a:blip r:embed="rId13"/>
            <a:stretch>
              <a:fillRect l="0" t="0" r="0" b="0"/>
            </a:stretch>
          </a:blipFill>
        </p:spPr>
      </p:sp>
      <p:sp>
        <p:nvSpPr>
          <p:cNvPr name="Freeform 19" id="19"/>
          <p:cNvSpPr/>
          <p:nvPr/>
        </p:nvSpPr>
        <p:spPr>
          <a:xfrm flipH="true" flipV="false" rot="0">
            <a:off x="15102531" y="7895764"/>
            <a:ext cx="1251877" cy="1254491"/>
          </a:xfrm>
          <a:custGeom>
            <a:avLst/>
            <a:gdLst/>
            <a:ahLst/>
            <a:cxnLst/>
            <a:rect r="r" b="b" t="t" l="l"/>
            <a:pathLst>
              <a:path h="1254491" w="1251877">
                <a:moveTo>
                  <a:pt x="1251877" y="0"/>
                </a:moveTo>
                <a:lnTo>
                  <a:pt x="0" y="0"/>
                </a:lnTo>
                <a:lnTo>
                  <a:pt x="0" y="1254490"/>
                </a:lnTo>
                <a:lnTo>
                  <a:pt x="1251877" y="1254490"/>
                </a:lnTo>
                <a:lnTo>
                  <a:pt x="1251877" y="0"/>
                </a:lnTo>
                <a:close/>
              </a:path>
            </a:pathLst>
          </a:custGeom>
          <a:blipFill>
            <a:blip r:embed="rId13"/>
            <a:stretch>
              <a:fillRect l="0" t="0" r="0" b="0"/>
            </a:stretch>
          </a:blipFill>
        </p:spPr>
      </p:sp>
      <p:sp>
        <p:nvSpPr>
          <p:cNvPr name="Freeform 20" id="20"/>
          <p:cNvSpPr/>
          <p:nvPr/>
        </p:nvSpPr>
        <p:spPr>
          <a:xfrm flipH="false" flipV="false" rot="-5571063">
            <a:off x="15770799" y="1798865"/>
            <a:ext cx="1738738" cy="1859613"/>
          </a:xfrm>
          <a:custGeom>
            <a:avLst/>
            <a:gdLst/>
            <a:ahLst/>
            <a:cxnLst/>
            <a:rect r="r" b="b" t="t" l="l"/>
            <a:pathLst>
              <a:path h="1859613" w="1738738">
                <a:moveTo>
                  <a:pt x="0" y="0"/>
                </a:moveTo>
                <a:lnTo>
                  <a:pt x="1738738" y="0"/>
                </a:lnTo>
                <a:lnTo>
                  <a:pt x="1738738" y="1859614"/>
                </a:lnTo>
                <a:lnTo>
                  <a:pt x="0" y="1859614"/>
                </a:lnTo>
                <a:lnTo>
                  <a:pt x="0" y="0"/>
                </a:lnTo>
                <a:close/>
              </a:path>
            </a:pathLst>
          </a:custGeom>
          <a:blipFill>
            <a:blip r:embed="rId14"/>
            <a:stretch>
              <a:fillRect l="0" t="0" r="0" b="0"/>
            </a:stretch>
          </a:blipFill>
        </p:spPr>
      </p:sp>
      <p:sp>
        <p:nvSpPr>
          <p:cNvPr name="TextBox 21" id="21"/>
          <p:cNvSpPr txBox="true"/>
          <p:nvPr/>
        </p:nvSpPr>
        <p:spPr>
          <a:xfrm rot="0">
            <a:off x="1039108" y="453465"/>
            <a:ext cx="1926211" cy="198120"/>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Your Account</a:t>
            </a:r>
          </a:p>
        </p:txBody>
      </p:sp>
      <p:sp>
        <p:nvSpPr>
          <p:cNvPr name="TextBox 22" id="22"/>
          <p:cNvSpPr txBox="true"/>
          <p:nvPr/>
        </p:nvSpPr>
        <p:spPr>
          <a:xfrm rot="0">
            <a:off x="16055142" y="453465"/>
            <a:ext cx="9784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Contact</a:t>
            </a:r>
          </a:p>
        </p:txBody>
      </p:sp>
      <p:sp>
        <p:nvSpPr>
          <p:cNvPr name="TextBox 23" id="23"/>
          <p:cNvSpPr txBox="true"/>
          <p:nvPr/>
        </p:nvSpPr>
        <p:spPr>
          <a:xfrm rot="0">
            <a:off x="14499346" y="453465"/>
            <a:ext cx="1060497"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About Us</a:t>
            </a:r>
          </a:p>
        </p:txBody>
      </p:sp>
      <p:sp>
        <p:nvSpPr>
          <p:cNvPr name="TextBox 24" id="24"/>
          <p:cNvSpPr txBox="true"/>
          <p:nvPr/>
        </p:nvSpPr>
        <p:spPr>
          <a:xfrm rot="0">
            <a:off x="13268589" y="453465"/>
            <a:ext cx="735456"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Menu</a:t>
            </a:r>
          </a:p>
        </p:txBody>
      </p:sp>
      <p:sp>
        <p:nvSpPr>
          <p:cNvPr name="TextBox 25" id="25"/>
          <p:cNvSpPr txBox="true"/>
          <p:nvPr/>
        </p:nvSpPr>
        <p:spPr>
          <a:xfrm rot="0">
            <a:off x="12012830" y="453465"/>
            <a:ext cx="8097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Home</a:t>
            </a:r>
          </a:p>
        </p:txBody>
      </p:sp>
      <p:sp>
        <p:nvSpPr>
          <p:cNvPr name="Freeform 26" id="26"/>
          <p:cNvSpPr/>
          <p:nvPr/>
        </p:nvSpPr>
        <p:spPr>
          <a:xfrm flipH="true" flipV="false" rot="4438069">
            <a:off x="1886023" y="8220451"/>
            <a:ext cx="1311195" cy="1402347"/>
          </a:xfrm>
          <a:custGeom>
            <a:avLst/>
            <a:gdLst/>
            <a:ahLst/>
            <a:cxnLst/>
            <a:rect r="r" b="b" t="t" l="l"/>
            <a:pathLst>
              <a:path h="1402347" w="1311195">
                <a:moveTo>
                  <a:pt x="1311194" y="0"/>
                </a:moveTo>
                <a:lnTo>
                  <a:pt x="0" y="0"/>
                </a:lnTo>
                <a:lnTo>
                  <a:pt x="0" y="1402347"/>
                </a:lnTo>
                <a:lnTo>
                  <a:pt x="1311194" y="1402347"/>
                </a:lnTo>
                <a:lnTo>
                  <a:pt x="1311194" y="0"/>
                </a:lnTo>
                <a:close/>
              </a:path>
            </a:pathLst>
          </a:custGeom>
          <a:blipFill>
            <a:blip r:embed="rId14"/>
            <a:stretch>
              <a:fillRect l="0" t="0" r="0" b="0"/>
            </a:stretch>
          </a:blipFill>
        </p:spPr>
      </p:sp>
      <p:sp>
        <p:nvSpPr>
          <p:cNvPr name="TextBox 27" id="27"/>
          <p:cNvSpPr txBox="true"/>
          <p:nvPr/>
        </p:nvSpPr>
        <p:spPr>
          <a:xfrm rot="0">
            <a:off x="5207022" y="3062664"/>
            <a:ext cx="8249179" cy="1885315"/>
          </a:xfrm>
          <a:prstGeom prst="rect">
            <a:avLst/>
          </a:prstGeom>
        </p:spPr>
        <p:txBody>
          <a:bodyPr anchor="t" rtlCol="false" tIns="0" lIns="0" bIns="0" rIns="0">
            <a:spAutoFit/>
          </a:bodyPr>
          <a:lstStyle/>
          <a:p>
            <a:pPr algn="ctr">
              <a:lnSpc>
                <a:spcPts val="1960"/>
              </a:lnSpc>
            </a:pPr>
            <a:r>
              <a:rPr lang="en-US" sz="1400">
                <a:solidFill>
                  <a:srgbClr val="FFFFFF"/>
                </a:solidFill>
                <a:latin typeface="Dynapuff"/>
                <a:ea typeface="Dynapuff"/>
                <a:cs typeface="Dynapuff"/>
                <a:sym typeface="Dynapuff"/>
              </a:rPr>
              <a:t>We are truly grateful for your visit and your order. Your support inspires us to keep delivering delicious meals and exceptional service. We look forward to serving you again soon!</a:t>
            </a:r>
          </a:p>
          <a:p>
            <a:pPr algn="ctr">
              <a:lnSpc>
                <a:spcPts val="1960"/>
              </a:lnSpc>
            </a:pPr>
          </a:p>
          <a:p>
            <a:pPr algn="ctr">
              <a:lnSpc>
                <a:spcPts val="1960"/>
              </a:lnSpc>
            </a:pPr>
            <a:r>
              <a:rPr lang="en-US" sz="1400">
                <a:solidFill>
                  <a:srgbClr val="38B6FF"/>
                </a:solidFill>
                <a:latin typeface="Dynapuff"/>
                <a:ea typeface="Dynapuff"/>
                <a:cs typeface="Dynapuff"/>
                <a:sym typeface="Dynapuff"/>
              </a:rPr>
              <a:t>Bon Appétit! 🍴</a:t>
            </a:r>
          </a:p>
          <a:p>
            <a:pPr algn="ctr">
              <a:lnSpc>
                <a:spcPts val="1960"/>
              </a:lnSpc>
            </a:pPr>
          </a:p>
          <a:p>
            <a:pPr algn="ctr">
              <a:lnSpc>
                <a:spcPts val="1960"/>
              </a:lnSpc>
            </a:pPr>
            <a:r>
              <a:rPr lang="en-US" sz="1400">
                <a:solidFill>
                  <a:srgbClr val="FF5400"/>
                </a:solidFill>
                <a:latin typeface="Dynapuff"/>
                <a:ea typeface="Dynapuff"/>
                <a:cs typeface="Dynapuff"/>
                <a:sym typeface="Dynapuff"/>
              </a:rPr>
              <a:t>SB Foods - Where Flavor Meets Convenience!</a:t>
            </a:r>
          </a:p>
          <a:p>
            <a:pPr algn="ctr">
              <a:lnSpc>
                <a:spcPts val="1260"/>
              </a:lnSpc>
              <a:spcBef>
                <a:spcPct val="0"/>
              </a:spcBef>
            </a:pPr>
          </a:p>
        </p:txBody>
      </p:sp>
      <p:sp>
        <p:nvSpPr>
          <p:cNvPr name="AutoShape 28" id="28"/>
          <p:cNvSpPr/>
          <p:nvPr/>
        </p:nvSpPr>
        <p:spPr>
          <a:xfrm flipV="true">
            <a:off x="8350263" y="2804872"/>
            <a:ext cx="1587474" cy="0"/>
          </a:xfrm>
          <a:prstGeom prst="line">
            <a:avLst/>
          </a:prstGeom>
          <a:ln cap="flat" w="19050">
            <a:solidFill>
              <a:srgbClr val="FF5400"/>
            </a:solidFill>
            <a:prstDash val="solid"/>
            <a:headEnd type="none" len="sm" w="sm"/>
            <a:tailEnd type="none" len="sm" w="sm"/>
          </a:ln>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0312" t="0" r="-20312" b="0"/>
            </a:stretch>
          </a:blipFill>
        </p:spPr>
      </p:sp>
      <p:sp>
        <p:nvSpPr>
          <p:cNvPr name="Freeform 3" id="3"/>
          <p:cNvSpPr/>
          <p:nvPr/>
        </p:nvSpPr>
        <p:spPr>
          <a:xfrm flipH="false" flipV="false" rot="0">
            <a:off x="17317402" y="443218"/>
            <a:ext cx="294663" cy="294663"/>
          </a:xfrm>
          <a:custGeom>
            <a:avLst/>
            <a:gdLst/>
            <a:ahLst/>
            <a:cxnLst/>
            <a:rect r="r" b="b" t="t" l="l"/>
            <a:pathLst>
              <a:path h="294663" w="294663">
                <a:moveTo>
                  <a:pt x="0" y="0"/>
                </a:moveTo>
                <a:lnTo>
                  <a:pt x="294664" y="0"/>
                </a:lnTo>
                <a:lnTo>
                  <a:pt x="294664" y="294664"/>
                </a:lnTo>
                <a:lnTo>
                  <a:pt x="0" y="29466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574084" y="397496"/>
            <a:ext cx="328958" cy="328958"/>
          </a:xfrm>
          <a:custGeom>
            <a:avLst/>
            <a:gdLst/>
            <a:ahLst/>
            <a:cxnLst/>
            <a:rect r="r" b="b" t="t" l="l"/>
            <a:pathLst>
              <a:path h="328958" w="328958">
                <a:moveTo>
                  <a:pt x="0" y="0"/>
                </a:moveTo>
                <a:lnTo>
                  <a:pt x="328958" y="0"/>
                </a:lnTo>
                <a:lnTo>
                  <a:pt x="328958" y="328958"/>
                </a:lnTo>
                <a:lnTo>
                  <a:pt x="0" y="32895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5" id="5"/>
          <p:cNvGrpSpPr/>
          <p:nvPr/>
        </p:nvGrpSpPr>
        <p:grpSpPr>
          <a:xfrm rot="0">
            <a:off x="18070965" y="8097878"/>
            <a:ext cx="434070" cy="1160422"/>
            <a:chOff x="0" y="0"/>
            <a:chExt cx="114323" cy="305626"/>
          </a:xfrm>
        </p:grpSpPr>
        <p:sp>
          <p:nvSpPr>
            <p:cNvPr name="Freeform 6" id="6"/>
            <p:cNvSpPr/>
            <p:nvPr/>
          </p:nvSpPr>
          <p:spPr>
            <a:xfrm flipH="false" flipV="false" rot="0">
              <a:off x="0" y="0"/>
              <a:ext cx="114323" cy="305626"/>
            </a:xfrm>
            <a:custGeom>
              <a:avLst/>
              <a:gdLst/>
              <a:ahLst/>
              <a:cxnLst/>
              <a:rect r="r" b="b" t="t" l="l"/>
              <a:pathLst>
                <a:path h="305626" w="114323">
                  <a:moveTo>
                    <a:pt x="57162" y="0"/>
                  </a:moveTo>
                  <a:lnTo>
                    <a:pt x="57162" y="0"/>
                  </a:lnTo>
                  <a:cubicBezTo>
                    <a:pt x="72322" y="0"/>
                    <a:pt x="86861" y="6022"/>
                    <a:pt x="97581" y="16742"/>
                  </a:cubicBezTo>
                  <a:cubicBezTo>
                    <a:pt x="108301" y="27462"/>
                    <a:pt x="114323" y="42001"/>
                    <a:pt x="114323" y="57162"/>
                  </a:cubicBezTo>
                  <a:lnTo>
                    <a:pt x="114323" y="248464"/>
                  </a:lnTo>
                  <a:cubicBezTo>
                    <a:pt x="114323" y="263624"/>
                    <a:pt x="108301" y="278164"/>
                    <a:pt x="97581" y="288883"/>
                  </a:cubicBezTo>
                  <a:cubicBezTo>
                    <a:pt x="86861" y="299603"/>
                    <a:pt x="72322" y="305626"/>
                    <a:pt x="57162" y="305626"/>
                  </a:cubicBezTo>
                  <a:lnTo>
                    <a:pt x="57162" y="305626"/>
                  </a:lnTo>
                  <a:cubicBezTo>
                    <a:pt x="42001" y="305626"/>
                    <a:pt x="27462" y="299603"/>
                    <a:pt x="16742" y="288883"/>
                  </a:cubicBezTo>
                  <a:cubicBezTo>
                    <a:pt x="6022" y="278164"/>
                    <a:pt x="0" y="263624"/>
                    <a:pt x="0" y="248464"/>
                  </a:cubicBezTo>
                  <a:lnTo>
                    <a:pt x="0" y="57162"/>
                  </a:lnTo>
                  <a:cubicBezTo>
                    <a:pt x="0" y="42001"/>
                    <a:pt x="6022" y="27462"/>
                    <a:pt x="16742" y="16742"/>
                  </a:cubicBezTo>
                  <a:cubicBezTo>
                    <a:pt x="27462" y="6022"/>
                    <a:pt x="42001" y="0"/>
                    <a:pt x="57162" y="0"/>
                  </a:cubicBezTo>
                  <a:close/>
                </a:path>
              </a:pathLst>
            </a:custGeom>
            <a:solidFill>
              <a:srgbClr val="FF5400"/>
            </a:solidFill>
          </p:spPr>
        </p:sp>
        <p:sp>
          <p:nvSpPr>
            <p:cNvPr name="TextBox 7" id="7"/>
            <p:cNvSpPr txBox="true"/>
            <p:nvPr/>
          </p:nvSpPr>
          <p:spPr>
            <a:xfrm>
              <a:off x="0" y="-38100"/>
              <a:ext cx="114323" cy="343726"/>
            </a:xfrm>
            <a:prstGeom prst="rect">
              <a:avLst/>
            </a:prstGeom>
          </p:spPr>
          <p:txBody>
            <a:bodyPr anchor="ctr" rtlCol="false" tIns="50800" lIns="50800" bIns="50800" rIns="50800"/>
            <a:lstStyle/>
            <a:p>
              <a:pPr algn="ctr">
                <a:lnSpc>
                  <a:spcPts val="2659"/>
                </a:lnSpc>
                <a:spcBef>
                  <a:spcPct val="0"/>
                </a:spcBef>
              </a:pPr>
            </a:p>
          </p:txBody>
        </p:sp>
      </p:grpSp>
      <p:sp>
        <p:nvSpPr>
          <p:cNvPr name="TextBox 8" id="8"/>
          <p:cNvSpPr txBox="true"/>
          <p:nvPr/>
        </p:nvSpPr>
        <p:spPr>
          <a:xfrm rot="0">
            <a:off x="1039108" y="453465"/>
            <a:ext cx="1926211" cy="198120"/>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Your Account</a:t>
            </a:r>
          </a:p>
        </p:txBody>
      </p:sp>
      <p:sp>
        <p:nvSpPr>
          <p:cNvPr name="TextBox 9" id="9"/>
          <p:cNvSpPr txBox="true"/>
          <p:nvPr/>
        </p:nvSpPr>
        <p:spPr>
          <a:xfrm rot="0">
            <a:off x="16055142" y="453465"/>
            <a:ext cx="9784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Contact</a:t>
            </a:r>
          </a:p>
        </p:txBody>
      </p:sp>
      <p:sp>
        <p:nvSpPr>
          <p:cNvPr name="TextBox 10" id="10"/>
          <p:cNvSpPr txBox="true"/>
          <p:nvPr/>
        </p:nvSpPr>
        <p:spPr>
          <a:xfrm rot="0">
            <a:off x="14499346" y="453465"/>
            <a:ext cx="1060497"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About Us</a:t>
            </a:r>
          </a:p>
        </p:txBody>
      </p:sp>
      <p:sp>
        <p:nvSpPr>
          <p:cNvPr name="TextBox 11" id="11"/>
          <p:cNvSpPr txBox="true"/>
          <p:nvPr/>
        </p:nvSpPr>
        <p:spPr>
          <a:xfrm rot="0">
            <a:off x="13268589" y="453465"/>
            <a:ext cx="735456"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Menu</a:t>
            </a:r>
          </a:p>
        </p:txBody>
      </p:sp>
      <p:sp>
        <p:nvSpPr>
          <p:cNvPr name="TextBox 12" id="12"/>
          <p:cNvSpPr txBox="true"/>
          <p:nvPr/>
        </p:nvSpPr>
        <p:spPr>
          <a:xfrm rot="0">
            <a:off x="12012830" y="453465"/>
            <a:ext cx="8097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Home</a:t>
            </a:r>
          </a:p>
        </p:txBody>
      </p:sp>
      <p:grpSp>
        <p:nvGrpSpPr>
          <p:cNvPr name="Group 13" id="13"/>
          <p:cNvGrpSpPr/>
          <p:nvPr/>
        </p:nvGrpSpPr>
        <p:grpSpPr>
          <a:xfrm rot="0">
            <a:off x="-2384409" y="1665903"/>
            <a:ext cx="12568481" cy="9219167"/>
            <a:chOff x="0" y="0"/>
            <a:chExt cx="4198620" cy="3079750"/>
          </a:xfrm>
        </p:grpSpPr>
        <p:sp>
          <p:nvSpPr>
            <p:cNvPr name="Freeform 14" id="14"/>
            <p:cNvSpPr/>
            <p:nvPr/>
          </p:nvSpPr>
          <p:spPr>
            <a:xfrm flipH="false" flipV="false" rot="0">
              <a:off x="-12700" y="-2540"/>
              <a:ext cx="4215130" cy="3083560"/>
            </a:xfrm>
            <a:custGeom>
              <a:avLst/>
              <a:gdLst/>
              <a:ahLst/>
              <a:cxnLst/>
              <a:rect r="r" b="b" t="t" l="l"/>
              <a:pathLst>
                <a:path h="3083560" w="4215130">
                  <a:moveTo>
                    <a:pt x="4196080" y="1511300"/>
                  </a:moveTo>
                  <a:cubicBezTo>
                    <a:pt x="4199890" y="1508760"/>
                    <a:pt x="4203700" y="1507490"/>
                    <a:pt x="4206240" y="1503680"/>
                  </a:cubicBezTo>
                  <a:cubicBezTo>
                    <a:pt x="4208780" y="1501140"/>
                    <a:pt x="4213860" y="1497330"/>
                    <a:pt x="4213860" y="1493520"/>
                  </a:cubicBezTo>
                  <a:cubicBezTo>
                    <a:pt x="4213860" y="1490980"/>
                    <a:pt x="4208780" y="1487170"/>
                    <a:pt x="4206240" y="1484630"/>
                  </a:cubicBezTo>
                  <a:lnTo>
                    <a:pt x="4194810" y="1473200"/>
                  </a:lnTo>
                  <a:cubicBezTo>
                    <a:pt x="4197350" y="1470660"/>
                    <a:pt x="4202430" y="1469390"/>
                    <a:pt x="4202430" y="1465580"/>
                  </a:cubicBezTo>
                  <a:cubicBezTo>
                    <a:pt x="4204970" y="1455420"/>
                    <a:pt x="4208780" y="1445260"/>
                    <a:pt x="4208780" y="1435100"/>
                  </a:cubicBezTo>
                  <a:cubicBezTo>
                    <a:pt x="4208780" y="1430020"/>
                    <a:pt x="4199890" y="1426210"/>
                    <a:pt x="4194810" y="1419860"/>
                  </a:cubicBezTo>
                  <a:cubicBezTo>
                    <a:pt x="4199890" y="1419860"/>
                    <a:pt x="4202430" y="1419860"/>
                    <a:pt x="4206240" y="1418590"/>
                  </a:cubicBezTo>
                  <a:lnTo>
                    <a:pt x="4206240" y="1414780"/>
                  </a:lnTo>
                  <a:lnTo>
                    <a:pt x="4194810" y="1414780"/>
                  </a:lnTo>
                  <a:cubicBezTo>
                    <a:pt x="4187190" y="1409700"/>
                    <a:pt x="4179570" y="1399540"/>
                    <a:pt x="4177030" y="1400810"/>
                  </a:cubicBezTo>
                  <a:cubicBezTo>
                    <a:pt x="4163060" y="1408430"/>
                    <a:pt x="4163060" y="1398270"/>
                    <a:pt x="4160520" y="1390650"/>
                  </a:cubicBezTo>
                  <a:cubicBezTo>
                    <a:pt x="4155440" y="1391920"/>
                    <a:pt x="4150360" y="1393190"/>
                    <a:pt x="4146550" y="1391920"/>
                  </a:cubicBezTo>
                  <a:cubicBezTo>
                    <a:pt x="4137660" y="1390650"/>
                    <a:pt x="4128770" y="1386840"/>
                    <a:pt x="4119880" y="1386840"/>
                  </a:cubicBezTo>
                  <a:cubicBezTo>
                    <a:pt x="4108450" y="1385570"/>
                    <a:pt x="4095750" y="1385570"/>
                    <a:pt x="4083050" y="1384300"/>
                  </a:cubicBezTo>
                  <a:cubicBezTo>
                    <a:pt x="4064000" y="1381760"/>
                    <a:pt x="4044950" y="1379220"/>
                    <a:pt x="4025900" y="1376680"/>
                  </a:cubicBezTo>
                  <a:cubicBezTo>
                    <a:pt x="4024630" y="1376680"/>
                    <a:pt x="4022090" y="1379220"/>
                    <a:pt x="4020820" y="1379220"/>
                  </a:cubicBezTo>
                  <a:cubicBezTo>
                    <a:pt x="4010660" y="1377950"/>
                    <a:pt x="4000500" y="1376680"/>
                    <a:pt x="3991610" y="1374140"/>
                  </a:cubicBezTo>
                  <a:cubicBezTo>
                    <a:pt x="3989070" y="1372870"/>
                    <a:pt x="3987800" y="1366520"/>
                    <a:pt x="3987800" y="1363980"/>
                  </a:cubicBezTo>
                  <a:cubicBezTo>
                    <a:pt x="4001770" y="1353820"/>
                    <a:pt x="4015740" y="1343660"/>
                    <a:pt x="4024630" y="1337310"/>
                  </a:cubicBezTo>
                  <a:cubicBezTo>
                    <a:pt x="4034790" y="1336040"/>
                    <a:pt x="4041140" y="1334770"/>
                    <a:pt x="4050030" y="1334770"/>
                  </a:cubicBezTo>
                  <a:cubicBezTo>
                    <a:pt x="4042410" y="1324610"/>
                    <a:pt x="4037330" y="1319530"/>
                    <a:pt x="4030980" y="1311910"/>
                  </a:cubicBezTo>
                  <a:cubicBezTo>
                    <a:pt x="4027170" y="1313180"/>
                    <a:pt x="4023360" y="1314450"/>
                    <a:pt x="4017010" y="1316990"/>
                  </a:cubicBezTo>
                  <a:cubicBezTo>
                    <a:pt x="4017010" y="1310640"/>
                    <a:pt x="4017010" y="1304290"/>
                    <a:pt x="4018280" y="1304290"/>
                  </a:cubicBezTo>
                  <a:cubicBezTo>
                    <a:pt x="4023360" y="1303020"/>
                    <a:pt x="4030980" y="1301750"/>
                    <a:pt x="4034790" y="1304290"/>
                  </a:cubicBezTo>
                  <a:cubicBezTo>
                    <a:pt x="4039870" y="1308100"/>
                    <a:pt x="4042410" y="1314450"/>
                    <a:pt x="4047490" y="1322070"/>
                  </a:cubicBezTo>
                  <a:cubicBezTo>
                    <a:pt x="4050030" y="1322070"/>
                    <a:pt x="4055110" y="1323340"/>
                    <a:pt x="4060190" y="1323340"/>
                  </a:cubicBezTo>
                  <a:cubicBezTo>
                    <a:pt x="4058920" y="1306830"/>
                    <a:pt x="4058920" y="1306830"/>
                    <a:pt x="4044950" y="1282700"/>
                  </a:cubicBezTo>
                  <a:cubicBezTo>
                    <a:pt x="4062730" y="1282700"/>
                    <a:pt x="4067810" y="1277620"/>
                    <a:pt x="4064000" y="1259840"/>
                  </a:cubicBezTo>
                  <a:cubicBezTo>
                    <a:pt x="4075430" y="1258570"/>
                    <a:pt x="4088130" y="1257300"/>
                    <a:pt x="4099560" y="1257300"/>
                  </a:cubicBezTo>
                  <a:cubicBezTo>
                    <a:pt x="4098290" y="1254760"/>
                    <a:pt x="4095750" y="1249680"/>
                    <a:pt x="4094480" y="1245870"/>
                  </a:cubicBezTo>
                  <a:cubicBezTo>
                    <a:pt x="4099560" y="1247140"/>
                    <a:pt x="4103370" y="1248410"/>
                    <a:pt x="4105910" y="1249680"/>
                  </a:cubicBezTo>
                  <a:cubicBezTo>
                    <a:pt x="4107180" y="1243330"/>
                    <a:pt x="4107180" y="1236980"/>
                    <a:pt x="4108450" y="1231900"/>
                  </a:cubicBezTo>
                  <a:cubicBezTo>
                    <a:pt x="4109720" y="1225550"/>
                    <a:pt x="4110990" y="1217930"/>
                    <a:pt x="4112260" y="1211580"/>
                  </a:cubicBezTo>
                  <a:cubicBezTo>
                    <a:pt x="4112260" y="1209040"/>
                    <a:pt x="4110990" y="1205230"/>
                    <a:pt x="4112260" y="1201420"/>
                  </a:cubicBezTo>
                  <a:cubicBezTo>
                    <a:pt x="4116070" y="1191260"/>
                    <a:pt x="4117340" y="1176020"/>
                    <a:pt x="4113530" y="1168400"/>
                  </a:cubicBezTo>
                  <a:cubicBezTo>
                    <a:pt x="4116070" y="1165860"/>
                    <a:pt x="4117340" y="1162050"/>
                    <a:pt x="4117340" y="1159510"/>
                  </a:cubicBezTo>
                  <a:cubicBezTo>
                    <a:pt x="4117340" y="1149350"/>
                    <a:pt x="4117340" y="1137920"/>
                    <a:pt x="4116070" y="1127760"/>
                  </a:cubicBezTo>
                  <a:cubicBezTo>
                    <a:pt x="4114800" y="1117600"/>
                    <a:pt x="4113530" y="1108710"/>
                    <a:pt x="4112260" y="1098550"/>
                  </a:cubicBezTo>
                  <a:cubicBezTo>
                    <a:pt x="4110990" y="1096010"/>
                    <a:pt x="4110990" y="1093470"/>
                    <a:pt x="4112260" y="1089660"/>
                  </a:cubicBezTo>
                  <a:cubicBezTo>
                    <a:pt x="4116070" y="1079500"/>
                    <a:pt x="4118610" y="1069340"/>
                    <a:pt x="4110990" y="1059180"/>
                  </a:cubicBezTo>
                  <a:cubicBezTo>
                    <a:pt x="4108450" y="1056640"/>
                    <a:pt x="4109720" y="1050290"/>
                    <a:pt x="4110990" y="1046480"/>
                  </a:cubicBezTo>
                  <a:cubicBezTo>
                    <a:pt x="4114800" y="1032510"/>
                    <a:pt x="4107180" y="1021080"/>
                    <a:pt x="4093210" y="1018540"/>
                  </a:cubicBezTo>
                  <a:lnTo>
                    <a:pt x="4088130" y="1018540"/>
                  </a:lnTo>
                  <a:cubicBezTo>
                    <a:pt x="4089400" y="1014730"/>
                    <a:pt x="4090670" y="1013460"/>
                    <a:pt x="4091940" y="1010920"/>
                  </a:cubicBezTo>
                  <a:cubicBezTo>
                    <a:pt x="4088130" y="1009650"/>
                    <a:pt x="4084320" y="1009650"/>
                    <a:pt x="4081780" y="1007110"/>
                  </a:cubicBezTo>
                  <a:cubicBezTo>
                    <a:pt x="4079240" y="1005840"/>
                    <a:pt x="4077970" y="1002030"/>
                    <a:pt x="4075430" y="1000760"/>
                  </a:cubicBezTo>
                  <a:cubicBezTo>
                    <a:pt x="4065270" y="995680"/>
                    <a:pt x="4053840" y="990600"/>
                    <a:pt x="4042410" y="985520"/>
                  </a:cubicBezTo>
                  <a:cubicBezTo>
                    <a:pt x="4038600" y="984250"/>
                    <a:pt x="4033520" y="984250"/>
                    <a:pt x="4029710" y="984250"/>
                  </a:cubicBezTo>
                  <a:cubicBezTo>
                    <a:pt x="4027170" y="985520"/>
                    <a:pt x="4025900" y="980440"/>
                    <a:pt x="4023360" y="980440"/>
                  </a:cubicBezTo>
                  <a:cubicBezTo>
                    <a:pt x="4005580" y="976630"/>
                    <a:pt x="3987800" y="974090"/>
                    <a:pt x="3970020" y="969010"/>
                  </a:cubicBezTo>
                  <a:cubicBezTo>
                    <a:pt x="3956050" y="963930"/>
                    <a:pt x="3939540" y="974090"/>
                    <a:pt x="3925570" y="963930"/>
                  </a:cubicBezTo>
                  <a:cubicBezTo>
                    <a:pt x="3924300" y="962660"/>
                    <a:pt x="3921760" y="965200"/>
                    <a:pt x="3920490" y="965200"/>
                  </a:cubicBezTo>
                  <a:cubicBezTo>
                    <a:pt x="3909060" y="962660"/>
                    <a:pt x="3898900" y="969010"/>
                    <a:pt x="3887470" y="965200"/>
                  </a:cubicBezTo>
                  <a:cubicBezTo>
                    <a:pt x="3876040" y="961390"/>
                    <a:pt x="3863340" y="960120"/>
                    <a:pt x="3858260" y="948690"/>
                  </a:cubicBezTo>
                  <a:cubicBezTo>
                    <a:pt x="3853180" y="937260"/>
                    <a:pt x="3849370" y="925830"/>
                    <a:pt x="3849370" y="914400"/>
                  </a:cubicBezTo>
                  <a:cubicBezTo>
                    <a:pt x="3850640" y="900430"/>
                    <a:pt x="3856990" y="885190"/>
                    <a:pt x="3832860" y="887730"/>
                  </a:cubicBezTo>
                  <a:cubicBezTo>
                    <a:pt x="3834130" y="885190"/>
                    <a:pt x="3834130" y="882650"/>
                    <a:pt x="3835400" y="881380"/>
                  </a:cubicBezTo>
                  <a:cubicBezTo>
                    <a:pt x="3761740" y="873760"/>
                    <a:pt x="3688080" y="867410"/>
                    <a:pt x="3615690" y="859790"/>
                  </a:cubicBezTo>
                  <a:cubicBezTo>
                    <a:pt x="3613150" y="850900"/>
                    <a:pt x="3610610" y="840740"/>
                    <a:pt x="3608070" y="826770"/>
                  </a:cubicBezTo>
                  <a:cubicBezTo>
                    <a:pt x="3622040" y="842010"/>
                    <a:pt x="3634740" y="850900"/>
                    <a:pt x="3652520" y="849630"/>
                  </a:cubicBezTo>
                  <a:cubicBezTo>
                    <a:pt x="3653790" y="839470"/>
                    <a:pt x="3652520" y="831850"/>
                    <a:pt x="3642360" y="825500"/>
                  </a:cubicBezTo>
                  <a:cubicBezTo>
                    <a:pt x="3641090" y="824230"/>
                    <a:pt x="3639820" y="819150"/>
                    <a:pt x="3641090" y="816610"/>
                  </a:cubicBezTo>
                  <a:cubicBezTo>
                    <a:pt x="3646170" y="803910"/>
                    <a:pt x="3651250" y="792480"/>
                    <a:pt x="3655060" y="781050"/>
                  </a:cubicBezTo>
                  <a:cubicBezTo>
                    <a:pt x="3660140" y="784860"/>
                    <a:pt x="3663950" y="787400"/>
                    <a:pt x="3669030" y="789940"/>
                  </a:cubicBezTo>
                  <a:lnTo>
                    <a:pt x="3671570" y="787400"/>
                  </a:lnTo>
                  <a:lnTo>
                    <a:pt x="3656330" y="764540"/>
                  </a:lnTo>
                  <a:cubicBezTo>
                    <a:pt x="3666490" y="767080"/>
                    <a:pt x="3675380" y="768350"/>
                    <a:pt x="3686810" y="770890"/>
                  </a:cubicBezTo>
                  <a:cubicBezTo>
                    <a:pt x="3683000" y="763270"/>
                    <a:pt x="3679190" y="758190"/>
                    <a:pt x="3679190" y="758190"/>
                  </a:cubicBezTo>
                  <a:cubicBezTo>
                    <a:pt x="3685540" y="753110"/>
                    <a:pt x="3691890" y="748030"/>
                    <a:pt x="3700780" y="741680"/>
                  </a:cubicBezTo>
                  <a:cubicBezTo>
                    <a:pt x="3700780" y="740410"/>
                    <a:pt x="3702050" y="732790"/>
                    <a:pt x="3705860" y="731520"/>
                  </a:cubicBezTo>
                  <a:cubicBezTo>
                    <a:pt x="3713480" y="727710"/>
                    <a:pt x="3716020" y="734060"/>
                    <a:pt x="3718560" y="740410"/>
                  </a:cubicBezTo>
                  <a:cubicBezTo>
                    <a:pt x="3719830" y="744220"/>
                    <a:pt x="3727450" y="745490"/>
                    <a:pt x="3732530" y="746760"/>
                  </a:cubicBezTo>
                  <a:cubicBezTo>
                    <a:pt x="3737610" y="748030"/>
                    <a:pt x="3743960" y="748030"/>
                    <a:pt x="3750310" y="746760"/>
                  </a:cubicBezTo>
                  <a:cubicBezTo>
                    <a:pt x="3760470" y="746760"/>
                    <a:pt x="3770630" y="745490"/>
                    <a:pt x="3784600" y="744220"/>
                  </a:cubicBezTo>
                  <a:cubicBezTo>
                    <a:pt x="3774440" y="741680"/>
                    <a:pt x="3766820" y="739140"/>
                    <a:pt x="3760470" y="737870"/>
                  </a:cubicBezTo>
                  <a:cubicBezTo>
                    <a:pt x="3760470" y="736600"/>
                    <a:pt x="3760470" y="735330"/>
                    <a:pt x="3759200" y="734060"/>
                  </a:cubicBezTo>
                  <a:cubicBezTo>
                    <a:pt x="3769360" y="731520"/>
                    <a:pt x="3779520" y="728980"/>
                    <a:pt x="3788410" y="726440"/>
                  </a:cubicBezTo>
                  <a:cubicBezTo>
                    <a:pt x="3798570" y="728980"/>
                    <a:pt x="3807460" y="732790"/>
                    <a:pt x="3815080" y="735330"/>
                  </a:cubicBezTo>
                  <a:cubicBezTo>
                    <a:pt x="3817620" y="758190"/>
                    <a:pt x="3832860" y="739140"/>
                    <a:pt x="3841750" y="741680"/>
                  </a:cubicBezTo>
                  <a:cubicBezTo>
                    <a:pt x="3839210" y="736600"/>
                    <a:pt x="3835400" y="731520"/>
                    <a:pt x="3831590" y="725170"/>
                  </a:cubicBezTo>
                  <a:cubicBezTo>
                    <a:pt x="3848100" y="727710"/>
                    <a:pt x="3864610" y="727710"/>
                    <a:pt x="3876040" y="740410"/>
                  </a:cubicBezTo>
                  <a:cubicBezTo>
                    <a:pt x="3877310" y="741680"/>
                    <a:pt x="3882390" y="740410"/>
                    <a:pt x="3884930" y="739140"/>
                  </a:cubicBezTo>
                  <a:cubicBezTo>
                    <a:pt x="3888740" y="740410"/>
                    <a:pt x="3895090" y="742950"/>
                    <a:pt x="3897630" y="741680"/>
                  </a:cubicBezTo>
                  <a:cubicBezTo>
                    <a:pt x="3901440" y="737870"/>
                    <a:pt x="3901440" y="731520"/>
                    <a:pt x="3905250" y="723900"/>
                  </a:cubicBezTo>
                  <a:cubicBezTo>
                    <a:pt x="3914140" y="739140"/>
                    <a:pt x="3923030" y="730250"/>
                    <a:pt x="3931920" y="723900"/>
                  </a:cubicBezTo>
                  <a:cubicBezTo>
                    <a:pt x="3930650" y="727710"/>
                    <a:pt x="3930650" y="730250"/>
                    <a:pt x="3930650" y="730250"/>
                  </a:cubicBezTo>
                  <a:cubicBezTo>
                    <a:pt x="3938270" y="734060"/>
                    <a:pt x="3944620" y="736600"/>
                    <a:pt x="3953510" y="740410"/>
                  </a:cubicBezTo>
                  <a:cubicBezTo>
                    <a:pt x="3959860" y="737870"/>
                    <a:pt x="3967480" y="728980"/>
                    <a:pt x="3978910" y="737870"/>
                  </a:cubicBezTo>
                  <a:cubicBezTo>
                    <a:pt x="3980180" y="739140"/>
                    <a:pt x="3985260" y="736600"/>
                    <a:pt x="3989070" y="736600"/>
                  </a:cubicBezTo>
                  <a:cubicBezTo>
                    <a:pt x="3992880" y="735330"/>
                    <a:pt x="3995420" y="735330"/>
                    <a:pt x="3996690" y="734060"/>
                  </a:cubicBezTo>
                  <a:cubicBezTo>
                    <a:pt x="3999230" y="725170"/>
                    <a:pt x="4000500" y="717550"/>
                    <a:pt x="4004310" y="709930"/>
                  </a:cubicBezTo>
                  <a:cubicBezTo>
                    <a:pt x="4008120" y="702310"/>
                    <a:pt x="4006850" y="694690"/>
                    <a:pt x="3999230" y="692150"/>
                  </a:cubicBezTo>
                  <a:cubicBezTo>
                    <a:pt x="3996690" y="690880"/>
                    <a:pt x="3994150" y="690880"/>
                    <a:pt x="3992880" y="689610"/>
                  </a:cubicBezTo>
                  <a:cubicBezTo>
                    <a:pt x="4004310" y="678180"/>
                    <a:pt x="4014470" y="670560"/>
                    <a:pt x="4030980" y="675640"/>
                  </a:cubicBezTo>
                  <a:cubicBezTo>
                    <a:pt x="4034790" y="676910"/>
                    <a:pt x="4039870" y="671830"/>
                    <a:pt x="4046220" y="668020"/>
                  </a:cubicBezTo>
                  <a:cubicBezTo>
                    <a:pt x="4042410" y="664210"/>
                    <a:pt x="4039870" y="662940"/>
                    <a:pt x="4037330" y="661670"/>
                  </a:cubicBezTo>
                  <a:cubicBezTo>
                    <a:pt x="4047490" y="640080"/>
                    <a:pt x="4064000" y="654050"/>
                    <a:pt x="4079240" y="654050"/>
                  </a:cubicBezTo>
                  <a:cubicBezTo>
                    <a:pt x="4074160" y="650240"/>
                    <a:pt x="4071620" y="646430"/>
                    <a:pt x="4069080" y="645160"/>
                  </a:cubicBezTo>
                  <a:cubicBezTo>
                    <a:pt x="4076700" y="641350"/>
                    <a:pt x="4084320" y="638810"/>
                    <a:pt x="4090670" y="635000"/>
                  </a:cubicBezTo>
                  <a:cubicBezTo>
                    <a:pt x="4091940" y="629920"/>
                    <a:pt x="4090670" y="624840"/>
                    <a:pt x="4091940" y="622300"/>
                  </a:cubicBezTo>
                  <a:cubicBezTo>
                    <a:pt x="4098290" y="612140"/>
                    <a:pt x="4094480" y="604520"/>
                    <a:pt x="4084320" y="599440"/>
                  </a:cubicBezTo>
                  <a:cubicBezTo>
                    <a:pt x="4080510" y="596900"/>
                    <a:pt x="4076700" y="591820"/>
                    <a:pt x="4074160" y="588010"/>
                  </a:cubicBezTo>
                  <a:cubicBezTo>
                    <a:pt x="4077970" y="588010"/>
                    <a:pt x="4083050" y="586740"/>
                    <a:pt x="4088130" y="586740"/>
                  </a:cubicBezTo>
                  <a:lnTo>
                    <a:pt x="4088130" y="571500"/>
                  </a:lnTo>
                  <a:cubicBezTo>
                    <a:pt x="4090670" y="571500"/>
                    <a:pt x="4093210" y="571500"/>
                    <a:pt x="4095750" y="572770"/>
                  </a:cubicBezTo>
                  <a:cubicBezTo>
                    <a:pt x="4097020" y="557530"/>
                    <a:pt x="4098290" y="542290"/>
                    <a:pt x="4100830" y="525780"/>
                  </a:cubicBezTo>
                  <a:cubicBezTo>
                    <a:pt x="4086860" y="518160"/>
                    <a:pt x="4094480" y="509270"/>
                    <a:pt x="4102100" y="497840"/>
                  </a:cubicBezTo>
                  <a:cubicBezTo>
                    <a:pt x="4102100" y="497840"/>
                    <a:pt x="4099560" y="496570"/>
                    <a:pt x="4097020" y="496570"/>
                  </a:cubicBezTo>
                  <a:cubicBezTo>
                    <a:pt x="4098290" y="491490"/>
                    <a:pt x="4100830" y="486410"/>
                    <a:pt x="4102100" y="481330"/>
                  </a:cubicBezTo>
                  <a:cubicBezTo>
                    <a:pt x="4104640" y="471170"/>
                    <a:pt x="4100830" y="469900"/>
                    <a:pt x="4089400" y="474980"/>
                  </a:cubicBezTo>
                  <a:cubicBezTo>
                    <a:pt x="4088130" y="472440"/>
                    <a:pt x="4086860" y="468630"/>
                    <a:pt x="4084320" y="466090"/>
                  </a:cubicBezTo>
                  <a:cubicBezTo>
                    <a:pt x="4083050" y="467360"/>
                    <a:pt x="4083050" y="468630"/>
                    <a:pt x="4081780" y="469900"/>
                  </a:cubicBezTo>
                  <a:cubicBezTo>
                    <a:pt x="4076700" y="468630"/>
                    <a:pt x="4072890" y="466090"/>
                    <a:pt x="4067810" y="464820"/>
                  </a:cubicBezTo>
                  <a:cubicBezTo>
                    <a:pt x="4042410" y="454660"/>
                    <a:pt x="4015740" y="457200"/>
                    <a:pt x="3990340" y="455930"/>
                  </a:cubicBezTo>
                  <a:cubicBezTo>
                    <a:pt x="3986530" y="455930"/>
                    <a:pt x="3981450" y="459740"/>
                    <a:pt x="3977640" y="459740"/>
                  </a:cubicBezTo>
                  <a:cubicBezTo>
                    <a:pt x="3962400" y="458470"/>
                    <a:pt x="3948430" y="453390"/>
                    <a:pt x="3934460" y="452120"/>
                  </a:cubicBezTo>
                  <a:cubicBezTo>
                    <a:pt x="3915410" y="450850"/>
                    <a:pt x="3896360" y="450850"/>
                    <a:pt x="3877310" y="450850"/>
                  </a:cubicBezTo>
                  <a:cubicBezTo>
                    <a:pt x="3863340" y="450850"/>
                    <a:pt x="3860800" y="443230"/>
                    <a:pt x="3862070" y="433070"/>
                  </a:cubicBezTo>
                  <a:cubicBezTo>
                    <a:pt x="3867150" y="429260"/>
                    <a:pt x="3872230" y="421640"/>
                    <a:pt x="3872230" y="420370"/>
                  </a:cubicBezTo>
                  <a:cubicBezTo>
                    <a:pt x="3855720" y="407670"/>
                    <a:pt x="3870960" y="398780"/>
                    <a:pt x="3874770" y="388620"/>
                  </a:cubicBezTo>
                  <a:cubicBezTo>
                    <a:pt x="3873500" y="363220"/>
                    <a:pt x="3872230" y="337820"/>
                    <a:pt x="3870960" y="311150"/>
                  </a:cubicBezTo>
                  <a:cubicBezTo>
                    <a:pt x="3873500" y="309880"/>
                    <a:pt x="3878580" y="308610"/>
                    <a:pt x="3882390" y="307340"/>
                  </a:cubicBezTo>
                  <a:cubicBezTo>
                    <a:pt x="3881120" y="303530"/>
                    <a:pt x="3878580" y="299720"/>
                    <a:pt x="3878580" y="295910"/>
                  </a:cubicBezTo>
                  <a:cubicBezTo>
                    <a:pt x="3882390" y="280670"/>
                    <a:pt x="3883660" y="265430"/>
                    <a:pt x="3867150" y="254000"/>
                  </a:cubicBezTo>
                  <a:cubicBezTo>
                    <a:pt x="3874770" y="248920"/>
                    <a:pt x="3881120" y="245110"/>
                    <a:pt x="3888740" y="240030"/>
                  </a:cubicBezTo>
                  <a:cubicBezTo>
                    <a:pt x="3887470" y="238760"/>
                    <a:pt x="3886200" y="236220"/>
                    <a:pt x="3886200" y="234950"/>
                  </a:cubicBezTo>
                  <a:cubicBezTo>
                    <a:pt x="3886200" y="233680"/>
                    <a:pt x="3884930" y="233680"/>
                    <a:pt x="3883660" y="233680"/>
                  </a:cubicBezTo>
                  <a:cubicBezTo>
                    <a:pt x="3870960" y="233680"/>
                    <a:pt x="3865880" y="231140"/>
                    <a:pt x="3864610" y="218440"/>
                  </a:cubicBezTo>
                  <a:cubicBezTo>
                    <a:pt x="3864610" y="215900"/>
                    <a:pt x="3864610" y="212090"/>
                    <a:pt x="3867150" y="209550"/>
                  </a:cubicBezTo>
                  <a:cubicBezTo>
                    <a:pt x="3872230" y="205740"/>
                    <a:pt x="3877310" y="201930"/>
                    <a:pt x="3883660" y="199390"/>
                  </a:cubicBezTo>
                  <a:cubicBezTo>
                    <a:pt x="3886200" y="198120"/>
                    <a:pt x="3891280" y="199390"/>
                    <a:pt x="3893820" y="200660"/>
                  </a:cubicBezTo>
                  <a:cubicBezTo>
                    <a:pt x="3907790" y="208280"/>
                    <a:pt x="3909060" y="208280"/>
                    <a:pt x="3911600" y="191770"/>
                  </a:cubicBezTo>
                  <a:cubicBezTo>
                    <a:pt x="3914140" y="193040"/>
                    <a:pt x="3916680" y="194310"/>
                    <a:pt x="3920490" y="195580"/>
                  </a:cubicBezTo>
                  <a:cubicBezTo>
                    <a:pt x="3919220" y="190500"/>
                    <a:pt x="3919220" y="186690"/>
                    <a:pt x="3916680" y="182880"/>
                  </a:cubicBezTo>
                  <a:cubicBezTo>
                    <a:pt x="3916680" y="181610"/>
                    <a:pt x="3914140" y="180340"/>
                    <a:pt x="3911600" y="179070"/>
                  </a:cubicBezTo>
                  <a:cubicBezTo>
                    <a:pt x="3914140" y="177800"/>
                    <a:pt x="3916680" y="175260"/>
                    <a:pt x="3919220" y="176530"/>
                  </a:cubicBezTo>
                  <a:cubicBezTo>
                    <a:pt x="3931920" y="180340"/>
                    <a:pt x="3939540" y="171450"/>
                    <a:pt x="3948430" y="166370"/>
                  </a:cubicBezTo>
                  <a:cubicBezTo>
                    <a:pt x="3940810" y="156210"/>
                    <a:pt x="3933190" y="147320"/>
                    <a:pt x="3926840" y="137160"/>
                  </a:cubicBezTo>
                  <a:cubicBezTo>
                    <a:pt x="3937000" y="132080"/>
                    <a:pt x="3944620" y="129540"/>
                    <a:pt x="3952240" y="125730"/>
                  </a:cubicBezTo>
                  <a:cubicBezTo>
                    <a:pt x="3935730" y="97790"/>
                    <a:pt x="3935730" y="97790"/>
                    <a:pt x="3947160" y="86360"/>
                  </a:cubicBezTo>
                  <a:cubicBezTo>
                    <a:pt x="3947160" y="85090"/>
                    <a:pt x="3945890" y="83820"/>
                    <a:pt x="3945890" y="82550"/>
                  </a:cubicBezTo>
                  <a:cubicBezTo>
                    <a:pt x="3942080" y="83820"/>
                    <a:pt x="3937000" y="85090"/>
                    <a:pt x="3933190" y="87630"/>
                  </a:cubicBezTo>
                  <a:lnTo>
                    <a:pt x="3931920" y="86360"/>
                  </a:lnTo>
                  <a:cubicBezTo>
                    <a:pt x="3937000" y="81280"/>
                    <a:pt x="3942080" y="77470"/>
                    <a:pt x="3947160" y="72390"/>
                  </a:cubicBezTo>
                  <a:cubicBezTo>
                    <a:pt x="3947160" y="68580"/>
                    <a:pt x="3949700" y="59690"/>
                    <a:pt x="3947160" y="57150"/>
                  </a:cubicBezTo>
                  <a:cubicBezTo>
                    <a:pt x="3937000" y="48260"/>
                    <a:pt x="3948430" y="39370"/>
                    <a:pt x="3945890" y="30480"/>
                  </a:cubicBezTo>
                  <a:cubicBezTo>
                    <a:pt x="3944620" y="27940"/>
                    <a:pt x="3945890" y="21590"/>
                    <a:pt x="3944620" y="21590"/>
                  </a:cubicBezTo>
                  <a:cubicBezTo>
                    <a:pt x="3937000" y="17780"/>
                    <a:pt x="3928110" y="11430"/>
                    <a:pt x="3919220" y="11430"/>
                  </a:cubicBezTo>
                  <a:cubicBezTo>
                    <a:pt x="3898900" y="10160"/>
                    <a:pt x="3878580" y="12700"/>
                    <a:pt x="3858260" y="12700"/>
                  </a:cubicBezTo>
                  <a:lnTo>
                    <a:pt x="3793490" y="12700"/>
                  </a:lnTo>
                  <a:cubicBezTo>
                    <a:pt x="3778250" y="12700"/>
                    <a:pt x="3765550" y="8890"/>
                    <a:pt x="3750310" y="5080"/>
                  </a:cubicBezTo>
                  <a:cubicBezTo>
                    <a:pt x="3732530" y="0"/>
                    <a:pt x="3713480" y="3810"/>
                    <a:pt x="3694430" y="5080"/>
                  </a:cubicBezTo>
                  <a:cubicBezTo>
                    <a:pt x="3653790" y="6350"/>
                    <a:pt x="3613150" y="6350"/>
                    <a:pt x="3572510" y="7620"/>
                  </a:cubicBezTo>
                  <a:cubicBezTo>
                    <a:pt x="3553460" y="7620"/>
                    <a:pt x="3533140" y="10160"/>
                    <a:pt x="3514090" y="11430"/>
                  </a:cubicBezTo>
                  <a:cubicBezTo>
                    <a:pt x="3489960" y="12700"/>
                    <a:pt x="3465830" y="11430"/>
                    <a:pt x="3441700" y="12700"/>
                  </a:cubicBezTo>
                  <a:cubicBezTo>
                    <a:pt x="3416300" y="13970"/>
                    <a:pt x="3390900" y="16510"/>
                    <a:pt x="3365500" y="17780"/>
                  </a:cubicBezTo>
                  <a:cubicBezTo>
                    <a:pt x="3335020" y="19050"/>
                    <a:pt x="3304540" y="19050"/>
                    <a:pt x="3274060" y="20320"/>
                  </a:cubicBezTo>
                  <a:lnTo>
                    <a:pt x="3178810" y="24130"/>
                  </a:lnTo>
                  <a:cubicBezTo>
                    <a:pt x="3149600" y="25400"/>
                    <a:pt x="3121660" y="25400"/>
                    <a:pt x="3092450" y="25400"/>
                  </a:cubicBezTo>
                  <a:cubicBezTo>
                    <a:pt x="3070860" y="25400"/>
                    <a:pt x="3048000" y="26670"/>
                    <a:pt x="3026410" y="27940"/>
                  </a:cubicBezTo>
                  <a:lnTo>
                    <a:pt x="2961640" y="31750"/>
                  </a:lnTo>
                  <a:cubicBezTo>
                    <a:pt x="2946400" y="33020"/>
                    <a:pt x="2931160" y="33020"/>
                    <a:pt x="2914650" y="34290"/>
                  </a:cubicBezTo>
                  <a:cubicBezTo>
                    <a:pt x="2889250" y="35560"/>
                    <a:pt x="2863850" y="35560"/>
                    <a:pt x="2838450" y="36830"/>
                  </a:cubicBezTo>
                  <a:cubicBezTo>
                    <a:pt x="2809240" y="38100"/>
                    <a:pt x="2781300" y="40640"/>
                    <a:pt x="2753360" y="41910"/>
                  </a:cubicBezTo>
                  <a:cubicBezTo>
                    <a:pt x="2724150" y="44450"/>
                    <a:pt x="2696210" y="46990"/>
                    <a:pt x="2667000" y="49530"/>
                  </a:cubicBezTo>
                  <a:cubicBezTo>
                    <a:pt x="2655570" y="50800"/>
                    <a:pt x="2644140" y="50800"/>
                    <a:pt x="2631440" y="52070"/>
                  </a:cubicBezTo>
                  <a:lnTo>
                    <a:pt x="2594610" y="52070"/>
                  </a:lnTo>
                  <a:cubicBezTo>
                    <a:pt x="2552700" y="54610"/>
                    <a:pt x="2512060" y="58420"/>
                    <a:pt x="2470150" y="60960"/>
                  </a:cubicBezTo>
                  <a:cubicBezTo>
                    <a:pt x="2444750" y="62230"/>
                    <a:pt x="2418080" y="63500"/>
                    <a:pt x="2392680" y="66040"/>
                  </a:cubicBezTo>
                  <a:cubicBezTo>
                    <a:pt x="2377440" y="67310"/>
                    <a:pt x="2360930" y="69850"/>
                    <a:pt x="2345690" y="71120"/>
                  </a:cubicBezTo>
                  <a:lnTo>
                    <a:pt x="2242820" y="78740"/>
                  </a:lnTo>
                  <a:cubicBezTo>
                    <a:pt x="2221230" y="80010"/>
                    <a:pt x="2200910" y="85090"/>
                    <a:pt x="2180590" y="86360"/>
                  </a:cubicBezTo>
                  <a:cubicBezTo>
                    <a:pt x="2148840" y="88900"/>
                    <a:pt x="2115820" y="90170"/>
                    <a:pt x="2084070" y="92710"/>
                  </a:cubicBezTo>
                  <a:cubicBezTo>
                    <a:pt x="2076450" y="92710"/>
                    <a:pt x="2067560" y="93980"/>
                    <a:pt x="2059940" y="93980"/>
                  </a:cubicBezTo>
                  <a:cubicBezTo>
                    <a:pt x="2032000" y="96520"/>
                    <a:pt x="2005330" y="99060"/>
                    <a:pt x="1977390" y="101600"/>
                  </a:cubicBezTo>
                  <a:cubicBezTo>
                    <a:pt x="1962150" y="102870"/>
                    <a:pt x="1945640" y="105410"/>
                    <a:pt x="1930400" y="106680"/>
                  </a:cubicBezTo>
                  <a:cubicBezTo>
                    <a:pt x="1911350" y="107950"/>
                    <a:pt x="1892300" y="109220"/>
                    <a:pt x="1874520" y="110490"/>
                  </a:cubicBezTo>
                  <a:cubicBezTo>
                    <a:pt x="1838960" y="114300"/>
                    <a:pt x="1802130" y="118110"/>
                    <a:pt x="1766570" y="121920"/>
                  </a:cubicBezTo>
                  <a:cubicBezTo>
                    <a:pt x="1760220" y="123190"/>
                    <a:pt x="1755140" y="127000"/>
                    <a:pt x="1748790" y="127000"/>
                  </a:cubicBezTo>
                  <a:cubicBezTo>
                    <a:pt x="1719580" y="129540"/>
                    <a:pt x="1690370" y="129540"/>
                    <a:pt x="1662430" y="133350"/>
                  </a:cubicBezTo>
                  <a:cubicBezTo>
                    <a:pt x="1647190" y="135890"/>
                    <a:pt x="1630680" y="129540"/>
                    <a:pt x="1616710" y="142240"/>
                  </a:cubicBezTo>
                  <a:cubicBezTo>
                    <a:pt x="1611630" y="146050"/>
                    <a:pt x="1597660" y="139700"/>
                    <a:pt x="1588770" y="140970"/>
                  </a:cubicBezTo>
                  <a:cubicBezTo>
                    <a:pt x="1553210" y="144780"/>
                    <a:pt x="1517650" y="149860"/>
                    <a:pt x="1483360" y="153670"/>
                  </a:cubicBezTo>
                  <a:cubicBezTo>
                    <a:pt x="1455420" y="157480"/>
                    <a:pt x="1428750" y="160020"/>
                    <a:pt x="1400810" y="163830"/>
                  </a:cubicBezTo>
                  <a:cubicBezTo>
                    <a:pt x="1390650" y="165100"/>
                    <a:pt x="1380490" y="168910"/>
                    <a:pt x="1371600" y="170180"/>
                  </a:cubicBezTo>
                  <a:cubicBezTo>
                    <a:pt x="1346200" y="172720"/>
                    <a:pt x="1320800" y="175260"/>
                    <a:pt x="1296670" y="177800"/>
                  </a:cubicBezTo>
                  <a:cubicBezTo>
                    <a:pt x="1296670" y="182880"/>
                    <a:pt x="1296670" y="185420"/>
                    <a:pt x="1295400" y="187960"/>
                  </a:cubicBezTo>
                  <a:cubicBezTo>
                    <a:pt x="1292860" y="185420"/>
                    <a:pt x="1290320" y="181610"/>
                    <a:pt x="1287780" y="176530"/>
                  </a:cubicBezTo>
                  <a:cubicBezTo>
                    <a:pt x="1282700" y="190500"/>
                    <a:pt x="1272540" y="181610"/>
                    <a:pt x="1264920" y="182880"/>
                  </a:cubicBezTo>
                  <a:cubicBezTo>
                    <a:pt x="1250950" y="185420"/>
                    <a:pt x="1235710" y="189230"/>
                    <a:pt x="1221740" y="190500"/>
                  </a:cubicBezTo>
                  <a:cubicBezTo>
                    <a:pt x="1196340" y="194310"/>
                    <a:pt x="1170940" y="196850"/>
                    <a:pt x="1145540" y="199390"/>
                  </a:cubicBezTo>
                  <a:cubicBezTo>
                    <a:pt x="1123950" y="201930"/>
                    <a:pt x="1102360" y="207010"/>
                    <a:pt x="1080770" y="210820"/>
                  </a:cubicBezTo>
                  <a:cubicBezTo>
                    <a:pt x="1043940" y="217170"/>
                    <a:pt x="1005840" y="220980"/>
                    <a:pt x="969010" y="227330"/>
                  </a:cubicBezTo>
                  <a:cubicBezTo>
                    <a:pt x="943610" y="231140"/>
                    <a:pt x="918210" y="237490"/>
                    <a:pt x="891540" y="241300"/>
                  </a:cubicBezTo>
                  <a:cubicBezTo>
                    <a:pt x="864870" y="246380"/>
                    <a:pt x="836930" y="250190"/>
                    <a:pt x="810260" y="255270"/>
                  </a:cubicBezTo>
                  <a:cubicBezTo>
                    <a:pt x="791210" y="259080"/>
                    <a:pt x="772160" y="264160"/>
                    <a:pt x="753110" y="267970"/>
                  </a:cubicBezTo>
                  <a:cubicBezTo>
                    <a:pt x="715010" y="274320"/>
                    <a:pt x="675640" y="280670"/>
                    <a:pt x="637540" y="287020"/>
                  </a:cubicBezTo>
                  <a:cubicBezTo>
                    <a:pt x="623570" y="289560"/>
                    <a:pt x="610870" y="294640"/>
                    <a:pt x="596900" y="297180"/>
                  </a:cubicBezTo>
                  <a:cubicBezTo>
                    <a:pt x="572770" y="302260"/>
                    <a:pt x="548640" y="304800"/>
                    <a:pt x="524510" y="309880"/>
                  </a:cubicBezTo>
                  <a:cubicBezTo>
                    <a:pt x="506730" y="313690"/>
                    <a:pt x="490220" y="320040"/>
                    <a:pt x="473710" y="322580"/>
                  </a:cubicBezTo>
                  <a:cubicBezTo>
                    <a:pt x="438150" y="330200"/>
                    <a:pt x="402590" y="335280"/>
                    <a:pt x="367030" y="341630"/>
                  </a:cubicBezTo>
                  <a:cubicBezTo>
                    <a:pt x="351790" y="344170"/>
                    <a:pt x="336550" y="349250"/>
                    <a:pt x="321310" y="353060"/>
                  </a:cubicBezTo>
                  <a:cubicBezTo>
                    <a:pt x="297180" y="359410"/>
                    <a:pt x="271780" y="364490"/>
                    <a:pt x="247650" y="370840"/>
                  </a:cubicBezTo>
                  <a:cubicBezTo>
                    <a:pt x="241300" y="372110"/>
                    <a:pt x="234950" y="375920"/>
                    <a:pt x="227330" y="377190"/>
                  </a:cubicBezTo>
                  <a:cubicBezTo>
                    <a:pt x="219710" y="378460"/>
                    <a:pt x="212090" y="378460"/>
                    <a:pt x="204470" y="379730"/>
                  </a:cubicBezTo>
                  <a:cubicBezTo>
                    <a:pt x="189230" y="383540"/>
                    <a:pt x="173990" y="387350"/>
                    <a:pt x="160020" y="391160"/>
                  </a:cubicBezTo>
                  <a:cubicBezTo>
                    <a:pt x="129540" y="398780"/>
                    <a:pt x="114300" y="401320"/>
                    <a:pt x="100330" y="408940"/>
                  </a:cubicBezTo>
                  <a:cubicBezTo>
                    <a:pt x="87630" y="415290"/>
                    <a:pt x="69850" y="414020"/>
                    <a:pt x="64770" y="434340"/>
                  </a:cubicBezTo>
                  <a:cubicBezTo>
                    <a:pt x="62230" y="440690"/>
                    <a:pt x="55880" y="444500"/>
                    <a:pt x="67310" y="447040"/>
                  </a:cubicBezTo>
                  <a:cubicBezTo>
                    <a:pt x="68580" y="447040"/>
                    <a:pt x="71120" y="450850"/>
                    <a:pt x="69850" y="452120"/>
                  </a:cubicBezTo>
                  <a:cubicBezTo>
                    <a:pt x="67310" y="459740"/>
                    <a:pt x="64770" y="467360"/>
                    <a:pt x="62230" y="477520"/>
                  </a:cubicBezTo>
                  <a:cubicBezTo>
                    <a:pt x="62230" y="477520"/>
                    <a:pt x="64770" y="478790"/>
                    <a:pt x="67310" y="481330"/>
                  </a:cubicBezTo>
                  <a:cubicBezTo>
                    <a:pt x="59690" y="488950"/>
                    <a:pt x="59690" y="516890"/>
                    <a:pt x="64770" y="525780"/>
                  </a:cubicBezTo>
                  <a:cubicBezTo>
                    <a:pt x="67310" y="530860"/>
                    <a:pt x="68580" y="537210"/>
                    <a:pt x="69850" y="543560"/>
                  </a:cubicBezTo>
                  <a:cubicBezTo>
                    <a:pt x="54610" y="547370"/>
                    <a:pt x="72390" y="556260"/>
                    <a:pt x="67310" y="561340"/>
                  </a:cubicBezTo>
                  <a:cubicBezTo>
                    <a:pt x="69850" y="561340"/>
                    <a:pt x="72390" y="561340"/>
                    <a:pt x="76200" y="562610"/>
                  </a:cubicBezTo>
                  <a:cubicBezTo>
                    <a:pt x="73660" y="566420"/>
                    <a:pt x="71120" y="568960"/>
                    <a:pt x="69850" y="570230"/>
                  </a:cubicBezTo>
                  <a:cubicBezTo>
                    <a:pt x="72390" y="572770"/>
                    <a:pt x="76200" y="574040"/>
                    <a:pt x="78740" y="576580"/>
                  </a:cubicBezTo>
                  <a:cubicBezTo>
                    <a:pt x="64770" y="595630"/>
                    <a:pt x="64770" y="604520"/>
                    <a:pt x="81280" y="621030"/>
                  </a:cubicBezTo>
                  <a:cubicBezTo>
                    <a:pt x="82550" y="622300"/>
                    <a:pt x="85090" y="624840"/>
                    <a:pt x="85090" y="626110"/>
                  </a:cubicBezTo>
                  <a:cubicBezTo>
                    <a:pt x="81280" y="640080"/>
                    <a:pt x="82550" y="652780"/>
                    <a:pt x="91440" y="664210"/>
                  </a:cubicBezTo>
                  <a:cubicBezTo>
                    <a:pt x="91440" y="664210"/>
                    <a:pt x="90170" y="668020"/>
                    <a:pt x="87630" y="670560"/>
                  </a:cubicBezTo>
                  <a:cubicBezTo>
                    <a:pt x="91440" y="669290"/>
                    <a:pt x="93980" y="668020"/>
                    <a:pt x="96520" y="668020"/>
                  </a:cubicBezTo>
                  <a:lnTo>
                    <a:pt x="92710" y="690880"/>
                  </a:lnTo>
                  <a:lnTo>
                    <a:pt x="106680" y="690880"/>
                  </a:lnTo>
                  <a:cubicBezTo>
                    <a:pt x="110490" y="695960"/>
                    <a:pt x="114300" y="699770"/>
                    <a:pt x="114300" y="701040"/>
                  </a:cubicBezTo>
                  <a:cubicBezTo>
                    <a:pt x="118110" y="697230"/>
                    <a:pt x="120650" y="695960"/>
                    <a:pt x="121920" y="694690"/>
                  </a:cubicBezTo>
                  <a:cubicBezTo>
                    <a:pt x="128270" y="704850"/>
                    <a:pt x="133350" y="712470"/>
                    <a:pt x="137160" y="720090"/>
                  </a:cubicBezTo>
                  <a:cubicBezTo>
                    <a:pt x="135890" y="728980"/>
                    <a:pt x="133350" y="736600"/>
                    <a:pt x="132080" y="741680"/>
                  </a:cubicBezTo>
                  <a:cubicBezTo>
                    <a:pt x="125730" y="741680"/>
                    <a:pt x="119380" y="740410"/>
                    <a:pt x="115570" y="742950"/>
                  </a:cubicBezTo>
                  <a:cubicBezTo>
                    <a:pt x="111760" y="745490"/>
                    <a:pt x="111760" y="751840"/>
                    <a:pt x="109220" y="755650"/>
                  </a:cubicBezTo>
                  <a:cubicBezTo>
                    <a:pt x="109220" y="756920"/>
                    <a:pt x="118110" y="773430"/>
                    <a:pt x="116840" y="774700"/>
                  </a:cubicBezTo>
                  <a:cubicBezTo>
                    <a:pt x="115570" y="783590"/>
                    <a:pt x="113030" y="792480"/>
                    <a:pt x="111760" y="802640"/>
                  </a:cubicBezTo>
                  <a:cubicBezTo>
                    <a:pt x="116840" y="806450"/>
                    <a:pt x="123190" y="811530"/>
                    <a:pt x="128270" y="815340"/>
                  </a:cubicBezTo>
                  <a:cubicBezTo>
                    <a:pt x="119380" y="820420"/>
                    <a:pt x="113030" y="825500"/>
                    <a:pt x="106680" y="829310"/>
                  </a:cubicBezTo>
                  <a:cubicBezTo>
                    <a:pt x="109220" y="830580"/>
                    <a:pt x="110490" y="831850"/>
                    <a:pt x="113030" y="833120"/>
                  </a:cubicBezTo>
                  <a:cubicBezTo>
                    <a:pt x="114300" y="838200"/>
                    <a:pt x="116840" y="843280"/>
                    <a:pt x="116840" y="848360"/>
                  </a:cubicBezTo>
                  <a:cubicBezTo>
                    <a:pt x="116840" y="853440"/>
                    <a:pt x="113030" y="862330"/>
                    <a:pt x="115570" y="863600"/>
                  </a:cubicBezTo>
                  <a:cubicBezTo>
                    <a:pt x="127000" y="869950"/>
                    <a:pt x="120650" y="889000"/>
                    <a:pt x="135890" y="891540"/>
                  </a:cubicBezTo>
                  <a:cubicBezTo>
                    <a:pt x="137160" y="891540"/>
                    <a:pt x="137160" y="894080"/>
                    <a:pt x="139700" y="896620"/>
                  </a:cubicBezTo>
                  <a:cubicBezTo>
                    <a:pt x="135890" y="896620"/>
                    <a:pt x="133350" y="896620"/>
                    <a:pt x="128270" y="897890"/>
                  </a:cubicBezTo>
                  <a:cubicBezTo>
                    <a:pt x="142240" y="908050"/>
                    <a:pt x="138430" y="916940"/>
                    <a:pt x="133350" y="924560"/>
                  </a:cubicBezTo>
                  <a:cubicBezTo>
                    <a:pt x="128270" y="925830"/>
                    <a:pt x="124460" y="927100"/>
                    <a:pt x="120650" y="928370"/>
                  </a:cubicBezTo>
                  <a:cubicBezTo>
                    <a:pt x="121920" y="930910"/>
                    <a:pt x="121920" y="932180"/>
                    <a:pt x="123190" y="934720"/>
                  </a:cubicBezTo>
                  <a:cubicBezTo>
                    <a:pt x="124460" y="935990"/>
                    <a:pt x="130810" y="952500"/>
                    <a:pt x="130810" y="955040"/>
                  </a:cubicBezTo>
                  <a:cubicBezTo>
                    <a:pt x="128270" y="961390"/>
                    <a:pt x="127000" y="967740"/>
                    <a:pt x="125730" y="974090"/>
                  </a:cubicBezTo>
                  <a:cubicBezTo>
                    <a:pt x="133350" y="974090"/>
                    <a:pt x="139700" y="975360"/>
                    <a:pt x="142240" y="975360"/>
                  </a:cubicBezTo>
                  <a:cubicBezTo>
                    <a:pt x="139700" y="976630"/>
                    <a:pt x="135890" y="979170"/>
                    <a:pt x="133350" y="980440"/>
                  </a:cubicBezTo>
                  <a:cubicBezTo>
                    <a:pt x="134620" y="982980"/>
                    <a:pt x="135890" y="985520"/>
                    <a:pt x="138430" y="986790"/>
                  </a:cubicBezTo>
                  <a:cubicBezTo>
                    <a:pt x="148590" y="985520"/>
                    <a:pt x="158750" y="984250"/>
                    <a:pt x="170180" y="982980"/>
                  </a:cubicBezTo>
                  <a:cubicBezTo>
                    <a:pt x="168910" y="989330"/>
                    <a:pt x="167640" y="994410"/>
                    <a:pt x="165100" y="999490"/>
                  </a:cubicBezTo>
                  <a:cubicBezTo>
                    <a:pt x="171450" y="999490"/>
                    <a:pt x="179070" y="1000760"/>
                    <a:pt x="185420" y="1000760"/>
                  </a:cubicBezTo>
                  <a:lnTo>
                    <a:pt x="185420" y="1007110"/>
                  </a:lnTo>
                  <a:cubicBezTo>
                    <a:pt x="176530" y="1008380"/>
                    <a:pt x="167640" y="1010920"/>
                    <a:pt x="160020" y="1012190"/>
                  </a:cubicBezTo>
                  <a:cubicBezTo>
                    <a:pt x="191770" y="1027430"/>
                    <a:pt x="220980" y="1013460"/>
                    <a:pt x="255270" y="1008380"/>
                  </a:cubicBezTo>
                  <a:cubicBezTo>
                    <a:pt x="261620" y="1014730"/>
                    <a:pt x="267970" y="1009650"/>
                    <a:pt x="273050" y="999490"/>
                  </a:cubicBezTo>
                  <a:cubicBezTo>
                    <a:pt x="279400" y="1008380"/>
                    <a:pt x="284480" y="1005840"/>
                    <a:pt x="297180" y="988060"/>
                  </a:cubicBezTo>
                  <a:cubicBezTo>
                    <a:pt x="298450" y="988060"/>
                    <a:pt x="299720" y="989330"/>
                    <a:pt x="300990" y="989330"/>
                  </a:cubicBezTo>
                  <a:cubicBezTo>
                    <a:pt x="299720" y="994410"/>
                    <a:pt x="297180" y="998220"/>
                    <a:pt x="295910" y="1003300"/>
                  </a:cubicBezTo>
                  <a:cubicBezTo>
                    <a:pt x="303530" y="1000760"/>
                    <a:pt x="309880" y="999490"/>
                    <a:pt x="317500" y="996950"/>
                  </a:cubicBezTo>
                  <a:lnTo>
                    <a:pt x="344170" y="993140"/>
                  </a:lnTo>
                  <a:cubicBezTo>
                    <a:pt x="358140" y="990600"/>
                    <a:pt x="372110" y="989330"/>
                    <a:pt x="384810" y="986790"/>
                  </a:cubicBezTo>
                  <a:cubicBezTo>
                    <a:pt x="389890" y="985520"/>
                    <a:pt x="394970" y="981710"/>
                    <a:pt x="400050" y="980440"/>
                  </a:cubicBezTo>
                  <a:cubicBezTo>
                    <a:pt x="405130" y="979170"/>
                    <a:pt x="412750" y="975360"/>
                    <a:pt x="415290" y="977900"/>
                  </a:cubicBezTo>
                  <a:cubicBezTo>
                    <a:pt x="425450" y="986790"/>
                    <a:pt x="434340" y="996950"/>
                    <a:pt x="444500" y="1005840"/>
                  </a:cubicBezTo>
                  <a:cubicBezTo>
                    <a:pt x="445770" y="1003300"/>
                    <a:pt x="447040" y="999490"/>
                    <a:pt x="447040" y="999490"/>
                  </a:cubicBezTo>
                  <a:cubicBezTo>
                    <a:pt x="455930" y="1002030"/>
                    <a:pt x="462280" y="1003300"/>
                    <a:pt x="471170" y="1005840"/>
                  </a:cubicBezTo>
                  <a:cubicBezTo>
                    <a:pt x="472440" y="1009650"/>
                    <a:pt x="474980" y="1014730"/>
                    <a:pt x="474980" y="1017270"/>
                  </a:cubicBezTo>
                  <a:cubicBezTo>
                    <a:pt x="488950" y="1018540"/>
                    <a:pt x="500380" y="1019810"/>
                    <a:pt x="510540" y="1021080"/>
                  </a:cubicBezTo>
                  <a:cubicBezTo>
                    <a:pt x="510540" y="1022350"/>
                    <a:pt x="511810" y="1023620"/>
                    <a:pt x="511810" y="1024890"/>
                  </a:cubicBezTo>
                  <a:lnTo>
                    <a:pt x="488950" y="1032510"/>
                  </a:lnTo>
                  <a:cubicBezTo>
                    <a:pt x="487680" y="1028700"/>
                    <a:pt x="486410" y="1027430"/>
                    <a:pt x="483870" y="1021080"/>
                  </a:cubicBezTo>
                  <a:cubicBezTo>
                    <a:pt x="485140" y="1035050"/>
                    <a:pt x="486410" y="1043940"/>
                    <a:pt x="486410" y="1055370"/>
                  </a:cubicBezTo>
                  <a:cubicBezTo>
                    <a:pt x="497840" y="1046480"/>
                    <a:pt x="513080" y="1056640"/>
                    <a:pt x="520700" y="1041400"/>
                  </a:cubicBezTo>
                  <a:cubicBezTo>
                    <a:pt x="520700" y="1040130"/>
                    <a:pt x="525780" y="1040130"/>
                    <a:pt x="527050" y="1041400"/>
                  </a:cubicBezTo>
                  <a:cubicBezTo>
                    <a:pt x="537210" y="1042670"/>
                    <a:pt x="547370" y="1043940"/>
                    <a:pt x="557530" y="1046480"/>
                  </a:cubicBezTo>
                  <a:cubicBezTo>
                    <a:pt x="556260" y="1043940"/>
                    <a:pt x="556260" y="1041400"/>
                    <a:pt x="554990" y="1038860"/>
                  </a:cubicBezTo>
                  <a:cubicBezTo>
                    <a:pt x="561340" y="1040130"/>
                    <a:pt x="566420" y="1041400"/>
                    <a:pt x="570230" y="1042670"/>
                  </a:cubicBezTo>
                  <a:cubicBezTo>
                    <a:pt x="570230" y="1043940"/>
                    <a:pt x="571500" y="1045210"/>
                    <a:pt x="571500" y="1046480"/>
                  </a:cubicBezTo>
                  <a:cubicBezTo>
                    <a:pt x="562610" y="1051560"/>
                    <a:pt x="553720" y="1057910"/>
                    <a:pt x="544830" y="1062990"/>
                  </a:cubicBezTo>
                  <a:cubicBezTo>
                    <a:pt x="530860" y="1071880"/>
                    <a:pt x="518160" y="1083310"/>
                    <a:pt x="504190" y="1087120"/>
                  </a:cubicBezTo>
                  <a:cubicBezTo>
                    <a:pt x="480060" y="1092200"/>
                    <a:pt x="455930" y="1101090"/>
                    <a:pt x="430530" y="1102360"/>
                  </a:cubicBezTo>
                  <a:lnTo>
                    <a:pt x="424180" y="1102360"/>
                  </a:lnTo>
                  <a:cubicBezTo>
                    <a:pt x="397510" y="1107440"/>
                    <a:pt x="372110" y="1112520"/>
                    <a:pt x="345440" y="1117600"/>
                  </a:cubicBezTo>
                  <a:cubicBezTo>
                    <a:pt x="341630" y="1118870"/>
                    <a:pt x="339090" y="1120140"/>
                    <a:pt x="335280" y="1120140"/>
                  </a:cubicBezTo>
                  <a:cubicBezTo>
                    <a:pt x="318770" y="1122680"/>
                    <a:pt x="302260" y="1123950"/>
                    <a:pt x="287020" y="1126490"/>
                  </a:cubicBezTo>
                  <a:cubicBezTo>
                    <a:pt x="270510" y="1130300"/>
                    <a:pt x="252730" y="1132840"/>
                    <a:pt x="236220" y="1139190"/>
                  </a:cubicBezTo>
                  <a:cubicBezTo>
                    <a:pt x="223520" y="1143000"/>
                    <a:pt x="207010" y="1141730"/>
                    <a:pt x="201930" y="1154430"/>
                  </a:cubicBezTo>
                  <a:cubicBezTo>
                    <a:pt x="196850" y="1154430"/>
                    <a:pt x="191770" y="1153160"/>
                    <a:pt x="189230" y="1154430"/>
                  </a:cubicBezTo>
                  <a:cubicBezTo>
                    <a:pt x="170180" y="1162050"/>
                    <a:pt x="151130" y="1169670"/>
                    <a:pt x="133350" y="1178560"/>
                  </a:cubicBezTo>
                  <a:cubicBezTo>
                    <a:pt x="127000" y="1183640"/>
                    <a:pt x="121920" y="1186180"/>
                    <a:pt x="119380" y="1191260"/>
                  </a:cubicBezTo>
                  <a:cubicBezTo>
                    <a:pt x="118110" y="1195070"/>
                    <a:pt x="121920" y="1201420"/>
                    <a:pt x="123190" y="1203960"/>
                  </a:cubicBezTo>
                  <a:cubicBezTo>
                    <a:pt x="120650" y="1205230"/>
                    <a:pt x="115570" y="1206500"/>
                    <a:pt x="115570" y="1207770"/>
                  </a:cubicBezTo>
                  <a:cubicBezTo>
                    <a:pt x="115570" y="1215390"/>
                    <a:pt x="115570" y="1223010"/>
                    <a:pt x="118110" y="1229360"/>
                  </a:cubicBezTo>
                  <a:cubicBezTo>
                    <a:pt x="121920" y="1238250"/>
                    <a:pt x="133350" y="1245870"/>
                    <a:pt x="120650" y="1257300"/>
                  </a:cubicBezTo>
                  <a:cubicBezTo>
                    <a:pt x="118110" y="1258570"/>
                    <a:pt x="120650" y="1264920"/>
                    <a:pt x="120650" y="1270000"/>
                  </a:cubicBezTo>
                  <a:cubicBezTo>
                    <a:pt x="124460" y="1268730"/>
                    <a:pt x="127000" y="1268730"/>
                    <a:pt x="130810" y="1268730"/>
                  </a:cubicBezTo>
                  <a:cubicBezTo>
                    <a:pt x="118110" y="1290320"/>
                    <a:pt x="118110" y="1297940"/>
                    <a:pt x="130810" y="1301750"/>
                  </a:cubicBezTo>
                  <a:cubicBezTo>
                    <a:pt x="130810" y="1309370"/>
                    <a:pt x="128270" y="1316990"/>
                    <a:pt x="130810" y="1322070"/>
                  </a:cubicBezTo>
                  <a:cubicBezTo>
                    <a:pt x="138430" y="1334770"/>
                    <a:pt x="148590" y="1347470"/>
                    <a:pt x="157480" y="1358900"/>
                  </a:cubicBezTo>
                  <a:cubicBezTo>
                    <a:pt x="156210" y="1360170"/>
                    <a:pt x="153670" y="1361440"/>
                    <a:pt x="152400" y="1361440"/>
                  </a:cubicBezTo>
                  <a:cubicBezTo>
                    <a:pt x="157480" y="1367790"/>
                    <a:pt x="162560" y="1374140"/>
                    <a:pt x="166370" y="1377950"/>
                  </a:cubicBezTo>
                  <a:cubicBezTo>
                    <a:pt x="161290" y="1385570"/>
                    <a:pt x="157480" y="1391920"/>
                    <a:pt x="152400" y="1398270"/>
                  </a:cubicBezTo>
                  <a:cubicBezTo>
                    <a:pt x="158750" y="1400810"/>
                    <a:pt x="162560" y="1402080"/>
                    <a:pt x="167640" y="1403350"/>
                  </a:cubicBezTo>
                  <a:cubicBezTo>
                    <a:pt x="158750" y="1405890"/>
                    <a:pt x="151130" y="1408430"/>
                    <a:pt x="139700" y="1413510"/>
                  </a:cubicBezTo>
                  <a:cubicBezTo>
                    <a:pt x="161290" y="1418590"/>
                    <a:pt x="162560" y="1433830"/>
                    <a:pt x="165100" y="1449070"/>
                  </a:cubicBezTo>
                  <a:cubicBezTo>
                    <a:pt x="165100" y="1450340"/>
                    <a:pt x="171450" y="1451610"/>
                    <a:pt x="175260" y="1452880"/>
                  </a:cubicBezTo>
                  <a:cubicBezTo>
                    <a:pt x="175260" y="1455420"/>
                    <a:pt x="172720" y="1459230"/>
                    <a:pt x="173990" y="1461770"/>
                  </a:cubicBezTo>
                  <a:cubicBezTo>
                    <a:pt x="179070" y="1468120"/>
                    <a:pt x="187960" y="1471930"/>
                    <a:pt x="189230" y="1479550"/>
                  </a:cubicBezTo>
                  <a:cubicBezTo>
                    <a:pt x="196850" y="1501140"/>
                    <a:pt x="210820" y="1497330"/>
                    <a:pt x="226060" y="1492250"/>
                  </a:cubicBezTo>
                  <a:lnTo>
                    <a:pt x="233680" y="1503680"/>
                  </a:lnTo>
                  <a:cubicBezTo>
                    <a:pt x="236220" y="1502410"/>
                    <a:pt x="238760" y="1499870"/>
                    <a:pt x="240030" y="1498600"/>
                  </a:cubicBezTo>
                  <a:cubicBezTo>
                    <a:pt x="241300" y="1506220"/>
                    <a:pt x="254000" y="1515110"/>
                    <a:pt x="257810" y="1510030"/>
                  </a:cubicBezTo>
                  <a:cubicBezTo>
                    <a:pt x="266700" y="1497330"/>
                    <a:pt x="276860" y="1504950"/>
                    <a:pt x="287020" y="1506220"/>
                  </a:cubicBezTo>
                  <a:cubicBezTo>
                    <a:pt x="292100" y="1507490"/>
                    <a:pt x="299720" y="1508760"/>
                    <a:pt x="302260" y="1506220"/>
                  </a:cubicBezTo>
                  <a:cubicBezTo>
                    <a:pt x="308610" y="1499870"/>
                    <a:pt x="327660" y="1506220"/>
                    <a:pt x="322580" y="1488440"/>
                  </a:cubicBezTo>
                  <a:cubicBezTo>
                    <a:pt x="321310" y="1484630"/>
                    <a:pt x="316230" y="1480820"/>
                    <a:pt x="311150" y="1477010"/>
                  </a:cubicBezTo>
                  <a:lnTo>
                    <a:pt x="347980" y="1477010"/>
                  </a:lnTo>
                  <a:cubicBezTo>
                    <a:pt x="349250" y="1480820"/>
                    <a:pt x="349250" y="1485900"/>
                    <a:pt x="350520" y="1489710"/>
                  </a:cubicBezTo>
                  <a:cubicBezTo>
                    <a:pt x="344170" y="1490980"/>
                    <a:pt x="337820" y="1492250"/>
                    <a:pt x="331470" y="1494790"/>
                  </a:cubicBezTo>
                  <a:cubicBezTo>
                    <a:pt x="331470" y="1496060"/>
                    <a:pt x="332740" y="1497330"/>
                    <a:pt x="332740" y="1499870"/>
                  </a:cubicBezTo>
                  <a:cubicBezTo>
                    <a:pt x="335280" y="1499870"/>
                    <a:pt x="339090" y="1498600"/>
                    <a:pt x="341630" y="1498600"/>
                  </a:cubicBezTo>
                  <a:cubicBezTo>
                    <a:pt x="351790" y="1502410"/>
                    <a:pt x="365760" y="1492250"/>
                    <a:pt x="374650" y="1504950"/>
                  </a:cubicBezTo>
                  <a:cubicBezTo>
                    <a:pt x="391160" y="1527810"/>
                    <a:pt x="420370" y="1534160"/>
                    <a:pt x="447040" y="1521460"/>
                  </a:cubicBezTo>
                  <a:cubicBezTo>
                    <a:pt x="449580" y="1520190"/>
                    <a:pt x="454660" y="1524000"/>
                    <a:pt x="458470" y="1525270"/>
                  </a:cubicBezTo>
                  <a:cubicBezTo>
                    <a:pt x="459740" y="1525270"/>
                    <a:pt x="459740" y="1525270"/>
                    <a:pt x="461010" y="1526540"/>
                  </a:cubicBezTo>
                  <a:cubicBezTo>
                    <a:pt x="462280" y="1524000"/>
                    <a:pt x="462280" y="1521460"/>
                    <a:pt x="462280" y="1522730"/>
                  </a:cubicBezTo>
                  <a:cubicBezTo>
                    <a:pt x="471170" y="1522730"/>
                    <a:pt x="480060" y="1525270"/>
                    <a:pt x="488950" y="1524000"/>
                  </a:cubicBezTo>
                  <a:cubicBezTo>
                    <a:pt x="502920" y="1522730"/>
                    <a:pt x="516890" y="1517650"/>
                    <a:pt x="530860" y="1516380"/>
                  </a:cubicBezTo>
                  <a:cubicBezTo>
                    <a:pt x="552450" y="1513840"/>
                    <a:pt x="574040" y="1513840"/>
                    <a:pt x="595630" y="1508760"/>
                  </a:cubicBezTo>
                  <a:cubicBezTo>
                    <a:pt x="604520" y="1506220"/>
                    <a:pt x="610870" y="1507490"/>
                    <a:pt x="617220" y="1510030"/>
                  </a:cubicBezTo>
                  <a:cubicBezTo>
                    <a:pt x="577850" y="1526540"/>
                    <a:pt x="538480" y="1543050"/>
                    <a:pt x="499110" y="1558290"/>
                  </a:cubicBezTo>
                  <a:cubicBezTo>
                    <a:pt x="499110" y="1559560"/>
                    <a:pt x="500380" y="1560830"/>
                    <a:pt x="500380" y="1562100"/>
                  </a:cubicBezTo>
                  <a:cubicBezTo>
                    <a:pt x="502920" y="1562100"/>
                    <a:pt x="505460" y="1563370"/>
                    <a:pt x="510540" y="1564640"/>
                  </a:cubicBezTo>
                  <a:cubicBezTo>
                    <a:pt x="501650" y="1568450"/>
                    <a:pt x="497840" y="1569720"/>
                    <a:pt x="491490" y="1572260"/>
                  </a:cubicBezTo>
                  <a:cubicBezTo>
                    <a:pt x="502920" y="1579880"/>
                    <a:pt x="487680" y="1588770"/>
                    <a:pt x="494030" y="1598930"/>
                  </a:cubicBezTo>
                  <a:cubicBezTo>
                    <a:pt x="499110" y="1609090"/>
                    <a:pt x="495300" y="1624330"/>
                    <a:pt x="518160" y="1620520"/>
                  </a:cubicBezTo>
                  <a:cubicBezTo>
                    <a:pt x="495300" y="1631950"/>
                    <a:pt x="494030" y="1648460"/>
                    <a:pt x="509270" y="1666240"/>
                  </a:cubicBezTo>
                  <a:cubicBezTo>
                    <a:pt x="511810" y="1668780"/>
                    <a:pt x="513080" y="1673860"/>
                    <a:pt x="511810" y="1676400"/>
                  </a:cubicBezTo>
                  <a:cubicBezTo>
                    <a:pt x="509270" y="1685290"/>
                    <a:pt x="505460" y="1692910"/>
                    <a:pt x="502920" y="1699260"/>
                  </a:cubicBezTo>
                  <a:cubicBezTo>
                    <a:pt x="494030" y="1699260"/>
                    <a:pt x="488950" y="1697990"/>
                    <a:pt x="483870" y="1697990"/>
                  </a:cubicBezTo>
                  <a:cubicBezTo>
                    <a:pt x="471170" y="1699260"/>
                    <a:pt x="458470" y="1701800"/>
                    <a:pt x="445770" y="1704340"/>
                  </a:cubicBezTo>
                  <a:cubicBezTo>
                    <a:pt x="405130" y="1711960"/>
                    <a:pt x="363220" y="1719580"/>
                    <a:pt x="322580" y="1727200"/>
                  </a:cubicBezTo>
                  <a:cubicBezTo>
                    <a:pt x="288290" y="1733550"/>
                    <a:pt x="255270" y="1746250"/>
                    <a:pt x="220980" y="1748790"/>
                  </a:cubicBezTo>
                  <a:cubicBezTo>
                    <a:pt x="196850" y="1750060"/>
                    <a:pt x="175260" y="1762760"/>
                    <a:pt x="152400" y="1764030"/>
                  </a:cubicBezTo>
                  <a:cubicBezTo>
                    <a:pt x="137160" y="1765300"/>
                    <a:pt x="121920" y="1771650"/>
                    <a:pt x="107950" y="1778000"/>
                  </a:cubicBezTo>
                  <a:cubicBezTo>
                    <a:pt x="100330" y="1780540"/>
                    <a:pt x="93980" y="1786890"/>
                    <a:pt x="87630" y="1790700"/>
                  </a:cubicBezTo>
                  <a:cubicBezTo>
                    <a:pt x="86360" y="1790700"/>
                    <a:pt x="82550" y="1789430"/>
                    <a:pt x="81280" y="1790700"/>
                  </a:cubicBezTo>
                  <a:cubicBezTo>
                    <a:pt x="71120" y="1795780"/>
                    <a:pt x="62230" y="1800860"/>
                    <a:pt x="52070" y="1804670"/>
                  </a:cubicBezTo>
                  <a:cubicBezTo>
                    <a:pt x="44450" y="1808480"/>
                    <a:pt x="38100" y="1812290"/>
                    <a:pt x="30480" y="1816100"/>
                  </a:cubicBezTo>
                  <a:cubicBezTo>
                    <a:pt x="30480" y="1817370"/>
                    <a:pt x="31750" y="1818640"/>
                    <a:pt x="31750" y="1819910"/>
                  </a:cubicBezTo>
                  <a:cubicBezTo>
                    <a:pt x="29210" y="1819910"/>
                    <a:pt x="25400" y="1818640"/>
                    <a:pt x="21590" y="1817370"/>
                  </a:cubicBezTo>
                  <a:cubicBezTo>
                    <a:pt x="22860" y="1824990"/>
                    <a:pt x="24130" y="1830070"/>
                    <a:pt x="25400" y="1836420"/>
                  </a:cubicBezTo>
                  <a:cubicBezTo>
                    <a:pt x="24130" y="1836420"/>
                    <a:pt x="24130" y="1836420"/>
                    <a:pt x="22860" y="1837690"/>
                  </a:cubicBezTo>
                  <a:cubicBezTo>
                    <a:pt x="21590" y="1835150"/>
                    <a:pt x="20320" y="1832610"/>
                    <a:pt x="19050" y="1831340"/>
                  </a:cubicBezTo>
                  <a:cubicBezTo>
                    <a:pt x="7620" y="1844040"/>
                    <a:pt x="0" y="1855470"/>
                    <a:pt x="17780" y="1863090"/>
                  </a:cubicBezTo>
                  <a:cubicBezTo>
                    <a:pt x="16510" y="1869440"/>
                    <a:pt x="16510" y="1874520"/>
                    <a:pt x="16510" y="1878330"/>
                  </a:cubicBezTo>
                  <a:lnTo>
                    <a:pt x="20320" y="1905000"/>
                  </a:lnTo>
                  <a:cubicBezTo>
                    <a:pt x="21590" y="1916430"/>
                    <a:pt x="19050" y="1927860"/>
                    <a:pt x="33020" y="1931670"/>
                  </a:cubicBezTo>
                  <a:cubicBezTo>
                    <a:pt x="29210" y="1938020"/>
                    <a:pt x="29210" y="1967230"/>
                    <a:pt x="34290" y="1968500"/>
                  </a:cubicBezTo>
                  <a:cubicBezTo>
                    <a:pt x="43180" y="1972310"/>
                    <a:pt x="45720" y="1983740"/>
                    <a:pt x="53340" y="1988820"/>
                  </a:cubicBezTo>
                  <a:cubicBezTo>
                    <a:pt x="54610" y="1990090"/>
                    <a:pt x="55880" y="1992630"/>
                    <a:pt x="55880" y="1992630"/>
                  </a:cubicBezTo>
                  <a:cubicBezTo>
                    <a:pt x="45720" y="2004060"/>
                    <a:pt x="60960" y="1998980"/>
                    <a:pt x="63500" y="2004060"/>
                  </a:cubicBezTo>
                  <a:cubicBezTo>
                    <a:pt x="60960" y="2010410"/>
                    <a:pt x="55880" y="2016760"/>
                    <a:pt x="54610" y="2024380"/>
                  </a:cubicBezTo>
                  <a:cubicBezTo>
                    <a:pt x="53340" y="2032000"/>
                    <a:pt x="54610" y="2038350"/>
                    <a:pt x="66040" y="2034540"/>
                  </a:cubicBezTo>
                  <a:cubicBezTo>
                    <a:pt x="64770" y="2045970"/>
                    <a:pt x="63500" y="2056130"/>
                    <a:pt x="62230" y="2067560"/>
                  </a:cubicBezTo>
                  <a:cubicBezTo>
                    <a:pt x="63500" y="2067560"/>
                    <a:pt x="64770" y="2066290"/>
                    <a:pt x="64770" y="2066290"/>
                  </a:cubicBezTo>
                  <a:cubicBezTo>
                    <a:pt x="68580" y="2075180"/>
                    <a:pt x="71120" y="2082800"/>
                    <a:pt x="74930" y="2090420"/>
                  </a:cubicBezTo>
                  <a:cubicBezTo>
                    <a:pt x="81280" y="2090420"/>
                    <a:pt x="87630" y="2091690"/>
                    <a:pt x="95250" y="2092960"/>
                  </a:cubicBezTo>
                  <a:lnTo>
                    <a:pt x="95250" y="2096770"/>
                  </a:lnTo>
                  <a:cubicBezTo>
                    <a:pt x="91440" y="2098040"/>
                    <a:pt x="87630" y="2099310"/>
                    <a:pt x="83820" y="2100580"/>
                  </a:cubicBezTo>
                  <a:cubicBezTo>
                    <a:pt x="85090" y="2101850"/>
                    <a:pt x="87630" y="2101850"/>
                    <a:pt x="87630" y="2101850"/>
                  </a:cubicBezTo>
                  <a:cubicBezTo>
                    <a:pt x="88900" y="2120900"/>
                    <a:pt x="105410" y="2118360"/>
                    <a:pt x="116840" y="2123440"/>
                  </a:cubicBezTo>
                  <a:cubicBezTo>
                    <a:pt x="121920" y="2125980"/>
                    <a:pt x="128270" y="2127250"/>
                    <a:pt x="132080" y="2125980"/>
                  </a:cubicBezTo>
                  <a:cubicBezTo>
                    <a:pt x="139700" y="2122170"/>
                    <a:pt x="144780" y="2123440"/>
                    <a:pt x="144780" y="2131060"/>
                  </a:cubicBezTo>
                  <a:cubicBezTo>
                    <a:pt x="144780" y="2134870"/>
                    <a:pt x="142240" y="2139950"/>
                    <a:pt x="140970" y="2142490"/>
                  </a:cubicBezTo>
                  <a:cubicBezTo>
                    <a:pt x="149860" y="2142490"/>
                    <a:pt x="163830" y="2146300"/>
                    <a:pt x="171450" y="2141220"/>
                  </a:cubicBezTo>
                  <a:cubicBezTo>
                    <a:pt x="189230" y="2129790"/>
                    <a:pt x="205740" y="2139950"/>
                    <a:pt x="222250" y="2136140"/>
                  </a:cubicBezTo>
                  <a:cubicBezTo>
                    <a:pt x="231140" y="2133600"/>
                    <a:pt x="238760" y="2133600"/>
                    <a:pt x="251460" y="2131060"/>
                  </a:cubicBezTo>
                  <a:cubicBezTo>
                    <a:pt x="257810" y="2136140"/>
                    <a:pt x="264160" y="2134870"/>
                    <a:pt x="265430" y="2128520"/>
                  </a:cubicBezTo>
                  <a:cubicBezTo>
                    <a:pt x="275590" y="2128520"/>
                    <a:pt x="284480" y="2128520"/>
                    <a:pt x="293370" y="2127250"/>
                  </a:cubicBezTo>
                  <a:cubicBezTo>
                    <a:pt x="307340" y="2124710"/>
                    <a:pt x="320040" y="2120900"/>
                    <a:pt x="334010" y="2119630"/>
                  </a:cubicBezTo>
                  <a:cubicBezTo>
                    <a:pt x="342900" y="2118360"/>
                    <a:pt x="353060" y="2120900"/>
                    <a:pt x="363220" y="2119630"/>
                  </a:cubicBezTo>
                  <a:cubicBezTo>
                    <a:pt x="368300" y="2118360"/>
                    <a:pt x="372110" y="2110740"/>
                    <a:pt x="377190" y="2106930"/>
                  </a:cubicBezTo>
                  <a:cubicBezTo>
                    <a:pt x="382270" y="2119630"/>
                    <a:pt x="392430" y="2120900"/>
                    <a:pt x="408940" y="2112010"/>
                  </a:cubicBezTo>
                  <a:cubicBezTo>
                    <a:pt x="402590" y="2106930"/>
                    <a:pt x="394970" y="2103120"/>
                    <a:pt x="388620" y="2099310"/>
                  </a:cubicBezTo>
                  <a:cubicBezTo>
                    <a:pt x="394970" y="2096770"/>
                    <a:pt x="400050" y="2092960"/>
                    <a:pt x="405130" y="2091690"/>
                  </a:cubicBezTo>
                  <a:cubicBezTo>
                    <a:pt x="410210" y="2091690"/>
                    <a:pt x="414020" y="2092960"/>
                    <a:pt x="417830" y="2092960"/>
                  </a:cubicBezTo>
                  <a:cubicBezTo>
                    <a:pt x="421640" y="2092960"/>
                    <a:pt x="425450" y="2092960"/>
                    <a:pt x="429260" y="2091690"/>
                  </a:cubicBezTo>
                  <a:cubicBezTo>
                    <a:pt x="433070" y="2090420"/>
                    <a:pt x="435610" y="2089150"/>
                    <a:pt x="438150" y="2086610"/>
                  </a:cubicBezTo>
                  <a:cubicBezTo>
                    <a:pt x="438150" y="2090420"/>
                    <a:pt x="439420" y="2095500"/>
                    <a:pt x="439420" y="2099310"/>
                  </a:cubicBezTo>
                  <a:cubicBezTo>
                    <a:pt x="439420" y="2103120"/>
                    <a:pt x="436880" y="2106930"/>
                    <a:pt x="435610" y="2110740"/>
                  </a:cubicBezTo>
                  <a:cubicBezTo>
                    <a:pt x="439420" y="2110740"/>
                    <a:pt x="443230" y="2110740"/>
                    <a:pt x="448310" y="2109470"/>
                  </a:cubicBezTo>
                  <a:cubicBezTo>
                    <a:pt x="453390" y="2117090"/>
                    <a:pt x="439420" y="2133600"/>
                    <a:pt x="458470" y="2134870"/>
                  </a:cubicBezTo>
                  <a:cubicBezTo>
                    <a:pt x="457200" y="2139950"/>
                    <a:pt x="455930" y="2143760"/>
                    <a:pt x="454660" y="2148840"/>
                  </a:cubicBezTo>
                  <a:cubicBezTo>
                    <a:pt x="462280" y="2148840"/>
                    <a:pt x="469900" y="2150110"/>
                    <a:pt x="481330" y="2151380"/>
                  </a:cubicBezTo>
                  <a:cubicBezTo>
                    <a:pt x="476250" y="2157730"/>
                    <a:pt x="472440" y="2162810"/>
                    <a:pt x="467360" y="2167890"/>
                  </a:cubicBezTo>
                  <a:cubicBezTo>
                    <a:pt x="471170" y="2166620"/>
                    <a:pt x="474980" y="2166620"/>
                    <a:pt x="482600" y="2165350"/>
                  </a:cubicBezTo>
                  <a:cubicBezTo>
                    <a:pt x="466090" y="2180590"/>
                    <a:pt x="483870" y="2181860"/>
                    <a:pt x="490220" y="2190750"/>
                  </a:cubicBezTo>
                  <a:cubicBezTo>
                    <a:pt x="494030" y="2180590"/>
                    <a:pt x="496570" y="2174240"/>
                    <a:pt x="497840" y="2169160"/>
                  </a:cubicBezTo>
                  <a:cubicBezTo>
                    <a:pt x="504190" y="2175510"/>
                    <a:pt x="511810" y="2183130"/>
                    <a:pt x="519430" y="2192020"/>
                  </a:cubicBezTo>
                  <a:cubicBezTo>
                    <a:pt x="520700" y="2192020"/>
                    <a:pt x="523240" y="2189480"/>
                    <a:pt x="524510" y="2190750"/>
                  </a:cubicBezTo>
                  <a:cubicBezTo>
                    <a:pt x="538480" y="2197100"/>
                    <a:pt x="544830" y="2190750"/>
                    <a:pt x="549910" y="2178050"/>
                  </a:cubicBezTo>
                  <a:cubicBezTo>
                    <a:pt x="551180" y="2175510"/>
                    <a:pt x="557530" y="2174240"/>
                    <a:pt x="558800" y="2172970"/>
                  </a:cubicBezTo>
                  <a:cubicBezTo>
                    <a:pt x="556260" y="2180590"/>
                    <a:pt x="552450" y="2188210"/>
                    <a:pt x="548640" y="2197100"/>
                  </a:cubicBezTo>
                  <a:cubicBezTo>
                    <a:pt x="533400" y="2199640"/>
                    <a:pt x="515620" y="2203450"/>
                    <a:pt x="497840" y="2207260"/>
                  </a:cubicBezTo>
                  <a:cubicBezTo>
                    <a:pt x="481330" y="2211070"/>
                    <a:pt x="464820" y="2217420"/>
                    <a:pt x="447040" y="2219960"/>
                  </a:cubicBezTo>
                  <a:cubicBezTo>
                    <a:pt x="422910" y="2223770"/>
                    <a:pt x="398780" y="2226310"/>
                    <a:pt x="373380" y="2230120"/>
                  </a:cubicBezTo>
                  <a:cubicBezTo>
                    <a:pt x="344170" y="2235200"/>
                    <a:pt x="314960" y="2240280"/>
                    <a:pt x="285750" y="2246630"/>
                  </a:cubicBezTo>
                  <a:cubicBezTo>
                    <a:pt x="261620" y="2251710"/>
                    <a:pt x="238760" y="2259330"/>
                    <a:pt x="214630" y="2264410"/>
                  </a:cubicBezTo>
                  <a:cubicBezTo>
                    <a:pt x="198120" y="2268220"/>
                    <a:pt x="181610" y="2269490"/>
                    <a:pt x="166370" y="2275840"/>
                  </a:cubicBezTo>
                  <a:cubicBezTo>
                    <a:pt x="151130" y="2282190"/>
                    <a:pt x="129540" y="2280920"/>
                    <a:pt x="124460" y="2302510"/>
                  </a:cubicBezTo>
                  <a:cubicBezTo>
                    <a:pt x="115570" y="2297430"/>
                    <a:pt x="109220" y="2299970"/>
                    <a:pt x="107950" y="2308860"/>
                  </a:cubicBezTo>
                  <a:cubicBezTo>
                    <a:pt x="107950" y="2311400"/>
                    <a:pt x="106680" y="2313940"/>
                    <a:pt x="104140" y="2313940"/>
                  </a:cubicBezTo>
                  <a:cubicBezTo>
                    <a:pt x="90170" y="2317750"/>
                    <a:pt x="93980" y="2325370"/>
                    <a:pt x="100330" y="2332990"/>
                  </a:cubicBezTo>
                  <a:cubicBezTo>
                    <a:pt x="107950" y="2341880"/>
                    <a:pt x="107950" y="2350770"/>
                    <a:pt x="106680" y="2360930"/>
                  </a:cubicBezTo>
                  <a:cubicBezTo>
                    <a:pt x="104140" y="2374900"/>
                    <a:pt x="101600" y="2390140"/>
                    <a:pt x="99060" y="2404110"/>
                  </a:cubicBezTo>
                  <a:cubicBezTo>
                    <a:pt x="99060" y="2407920"/>
                    <a:pt x="102870" y="2411730"/>
                    <a:pt x="105410" y="2415540"/>
                  </a:cubicBezTo>
                  <a:lnTo>
                    <a:pt x="109220" y="2423160"/>
                  </a:lnTo>
                  <a:lnTo>
                    <a:pt x="109220" y="2444750"/>
                  </a:lnTo>
                  <a:cubicBezTo>
                    <a:pt x="114300" y="2444750"/>
                    <a:pt x="120650" y="2443480"/>
                    <a:pt x="127000" y="2443480"/>
                  </a:cubicBezTo>
                  <a:cubicBezTo>
                    <a:pt x="127000" y="2443480"/>
                    <a:pt x="127000" y="2444750"/>
                    <a:pt x="128270" y="2444750"/>
                  </a:cubicBezTo>
                  <a:cubicBezTo>
                    <a:pt x="124460" y="2446020"/>
                    <a:pt x="121920" y="2447290"/>
                    <a:pt x="118110" y="2449830"/>
                  </a:cubicBezTo>
                  <a:cubicBezTo>
                    <a:pt x="125730" y="2458720"/>
                    <a:pt x="111760" y="2481580"/>
                    <a:pt x="142240" y="2476500"/>
                  </a:cubicBezTo>
                  <a:cubicBezTo>
                    <a:pt x="133350" y="2484120"/>
                    <a:pt x="128270" y="2489200"/>
                    <a:pt x="124460" y="2491740"/>
                  </a:cubicBezTo>
                  <a:cubicBezTo>
                    <a:pt x="127000" y="2498090"/>
                    <a:pt x="129540" y="2501900"/>
                    <a:pt x="130810" y="2505710"/>
                  </a:cubicBezTo>
                  <a:cubicBezTo>
                    <a:pt x="125730" y="2509520"/>
                    <a:pt x="121920" y="2513330"/>
                    <a:pt x="118110" y="2515870"/>
                  </a:cubicBezTo>
                  <a:cubicBezTo>
                    <a:pt x="123190" y="2520950"/>
                    <a:pt x="128270" y="2524760"/>
                    <a:pt x="130810" y="2528570"/>
                  </a:cubicBezTo>
                  <a:cubicBezTo>
                    <a:pt x="135890" y="2523490"/>
                    <a:pt x="140970" y="2518410"/>
                    <a:pt x="146050" y="2518410"/>
                  </a:cubicBezTo>
                  <a:cubicBezTo>
                    <a:pt x="151130" y="2518410"/>
                    <a:pt x="157480" y="2527300"/>
                    <a:pt x="163830" y="2532380"/>
                  </a:cubicBezTo>
                  <a:cubicBezTo>
                    <a:pt x="163830" y="2533650"/>
                    <a:pt x="160020" y="2534920"/>
                    <a:pt x="158750" y="2534920"/>
                  </a:cubicBezTo>
                  <a:cubicBezTo>
                    <a:pt x="149860" y="2524760"/>
                    <a:pt x="140970" y="2523490"/>
                    <a:pt x="132080" y="2534920"/>
                  </a:cubicBezTo>
                  <a:cubicBezTo>
                    <a:pt x="132080" y="2534920"/>
                    <a:pt x="130810" y="2534920"/>
                    <a:pt x="130810" y="2533650"/>
                  </a:cubicBezTo>
                  <a:cubicBezTo>
                    <a:pt x="130810" y="2532380"/>
                    <a:pt x="130810" y="2532380"/>
                    <a:pt x="129540" y="2531110"/>
                  </a:cubicBezTo>
                  <a:cubicBezTo>
                    <a:pt x="124460" y="2536190"/>
                    <a:pt x="125730" y="2540000"/>
                    <a:pt x="132080" y="2543810"/>
                  </a:cubicBezTo>
                  <a:cubicBezTo>
                    <a:pt x="140970" y="2548890"/>
                    <a:pt x="139700" y="2552700"/>
                    <a:pt x="134620" y="2559050"/>
                  </a:cubicBezTo>
                  <a:cubicBezTo>
                    <a:pt x="137160" y="2560320"/>
                    <a:pt x="140970" y="2562860"/>
                    <a:pt x="140970" y="2564130"/>
                  </a:cubicBezTo>
                  <a:cubicBezTo>
                    <a:pt x="140970" y="2570480"/>
                    <a:pt x="153670" y="2574290"/>
                    <a:pt x="143510" y="2581910"/>
                  </a:cubicBezTo>
                  <a:cubicBezTo>
                    <a:pt x="148590" y="2588260"/>
                    <a:pt x="151130" y="2594610"/>
                    <a:pt x="162560" y="2597150"/>
                  </a:cubicBezTo>
                  <a:cubicBezTo>
                    <a:pt x="172720" y="2599690"/>
                    <a:pt x="175260" y="2594610"/>
                    <a:pt x="181610" y="2593340"/>
                  </a:cubicBezTo>
                  <a:cubicBezTo>
                    <a:pt x="187960" y="2592070"/>
                    <a:pt x="195580" y="2595880"/>
                    <a:pt x="201930" y="2597150"/>
                  </a:cubicBezTo>
                  <a:cubicBezTo>
                    <a:pt x="204470" y="2597150"/>
                    <a:pt x="207010" y="2593340"/>
                    <a:pt x="207010" y="2592070"/>
                  </a:cubicBezTo>
                  <a:cubicBezTo>
                    <a:pt x="215900" y="2593340"/>
                    <a:pt x="224790" y="2595880"/>
                    <a:pt x="232410" y="2594610"/>
                  </a:cubicBezTo>
                  <a:cubicBezTo>
                    <a:pt x="243840" y="2593340"/>
                    <a:pt x="250190" y="2597150"/>
                    <a:pt x="251460" y="2607310"/>
                  </a:cubicBezTo>
                  <a:cubicBezTo>
                    <a:pt x="252730" y="2618740"/>
                    <a:pt x="259080" y="2620010"/>
                    <a:pt x="267970" y="2618740"/>
                  </a:cubicBezTo>
                  <a:cubicBezTo>
                    <a:pt x="275590" y="2617470"/>
                    <a:pt x="281940" y="2614930"/>
                    <a:pt x="289560" y="2613660"/>
                  </a:cubicBezTo>
                  <a:cubicBezTo>
                    <a:pt x="285750" y="2609850"/>
                    <a:pt x="280670" y="2606040"/>
                    <a:pt x="274320" y="2600960"/>
                  </a:cubicBezTo>
                  <a:cubicBezTo>
                    <a:pt x="280670" y="2599690"/>
                    <a:pt x="287020" y="2597150"/>
                    <a:pt x="292100" y="2597150"/>
                  </a:cubicBezTo>
                  <a:cubicBezTo>
                    <a:pt x="302260" y="2595880"/>
                    <a:pt x="311150" y="2594610"/>
                    <a:pt x="321310" y="2594610"/>
                  </a:cubicBezTo>
                  <a:cubicBezTo>
                    <a:pt x="325120" y="2594610"/>
                    <a:pt x="328930" y="2597150"/>
                    <a:pt x="332740" y="2600960"/>
                  </a:cubicBezTo>
                  <a:cubicBezTo>
                    <a:pt x="316230" y="2600960"/>
                    <a:pt x="300990" y="2600960"/>
                    <a:pt x="289560" y="2613660"/>
                  </a:cubicBezTo>
                  <a:cubicBezTo>
                    <a:pt x="293370" y="2614930"/>
                    <a:pt x="298450" y="2616200"/>
                    <a:pt x="302260" y="2616200"/>
                  </a:cubicBezTo>
                  <a:cubicBezTo>
                    <a:pt x="323850" y="2614930"/>
                    <a:pt x="346710" y="2613660"/>
                    <a:pt x="368300" y="2612390"/>
                  </a:cubicBezTo>
                  <a:cubicBezTo>
                    <a:pt x="389890" y="2611120"/>
                    <a:pt x="410210" y="2608580"/>
                    <a:pt x="433070" y="2607310"/>
                  </a:cubicBezTo>
                  <a:cubicBezTo>
                    <a:pt x="439420" y="2633980"/>
                    <a:pt x="445770" y="2659380"/>
                    <a:pt x="450850" y="2684780"/>
                  </a:cubicBezTo>
                  <a:cubicBezTo>
                    <a:pt x="448310" y="2686050"/>
                    <a:pt x="445770" y="2687320"/>
                    <a:pt x="443230" y="2687320"/>
                  </a:cubicBezTo>
                  <a:cubicBezTo>
                    <a:pt x="447040" y="2692400"/>
                    <a:pt x="452120" y="2697480"/>
                    <a:pt x="453390" y="2702560"/>
                  </a:cubicBezTo>
                  <a:cubicBezTo>
                    <a:pt x="454660" y="2710180"/>
                    <a:pt x="453390" y="2717800"/>
                    <a:pt x="453390" y="2722880"/>
                  </a:cubicBezTo>
                  <a:cubicBezTo>
                    <a:pt x="462280" y="2725420"/>
                    <a:pt x="467360" y="2726690"/>
                    <a:pt x="473710" y="2727960"/>
                  </a:cubicBezTo>
                  <a:cubicBezTo>
                    <a:pt x="472440" y="2727960"/>
                    <a:pt x="471170" y="2729230"/>
                    <a:pt x="468630" y="2729230"/>
                  </a:cubicBezTo>
                  <a:cubicBezTo>
                    <a:pt x="469900" y="2738120"/>
                    <a:pt x="472440" y="2748280"/>
                    <a:pt x="473710" y="2760980"/>
                  </a:cubicBezTo>
                  <a:lnTo>
                    <a:pt x="494030" y="2760980"/>
                  </a:lnTo>
                  <a:cubicBezTo>
                    <a:pt x="497840" y="2760980"/>
                    <a:pt x="501650" y="2763520"/>
                    <a:pt x="502920" y="2764790"/>
                  </a:cubicBezTo>
                  <a:cubicBezTo>
                    <a:pt x="508000" y="2780030"/>
                    <a:pt x="519430" y="2785110"/>
                    <a:pt x="534670" y="2781300"/>
                  </a:cubicBezTo>
                  <a:cubicBezTo>
                    <a:pt x="541020" y="2780030"/>
                    <a:pt x="548640" y="2780030"/>
                    <a:pt x="554990" y="2780030"/>
                  </a:cubicBezTo>
                  <a:lnTo>
                    <a:pt x="570230" y="2780030"/>
                  </a:lnTo>
                  <a:cubicBezTo>
                    <a:pt x="575310" y="2780030"/>
                    <a:pt x="580390" y="2778760"/>
                    <a:pt x="585470" y="2777490"/>
                  </a:cubicBezTo>
                  <a:cubicBezTo>
                    <a:pt x="586740" y="2773680"/>
                    <a:pt x="586740" y="2769870"/>
                    <a:pt x="588010" y="2764790"/>
                  </a:cubicBezTo>
                  <a:cubicBezTo>
                    <a:pt x="591820" y="2764790"/>
                    <a:pt x="594360" y="2763520"/>
                    <a:pt x="598170" y="2763520"/>
                  </a:cubicBezTo>
                  <a:cubicBezTo>
                    <a:pt x="622300" y="2760980"/>
                    <a:pt x="647700" y="2757170"/>
                    <a:pt x="673100" y="2754630"/>
                  </a:cubicBezTo>
                  <a:cubicBezTo>
                    <a:pt x="673100" y="2754630"/>
                    <a:pt x="674370" y="2757170"/>
                    <a:pt x="675640" y="2760980"/>
                  </a:cubicBezTo>
                  <a:cubicBezTo>
                    <a:pt x="671830" y="2762250"/>
                    <a:pt x="669290" y="2763520"/>
                    <a:pt x="666750" y="2764790"/>
                  </a:cubicBezTo>
                  <a:cubicBezTo>
                    <a:pt x="676910" y="2774950"/>
                    <a:pt x="690880" y="2776220"/>
                    <a:pt x="699770" y="2768600"/>
                  </a:cubicBezTo>
                  <a:cubicBezTo>
                    <a:pt x="694690" y="2764790"/>
                    <a:pt x="690880" y="2762250"/>
                    <a:pt x="684530" y="2758440"/>
                  </a:cubicBezTo>
                  <a:lnTo>
                    <a:pt x="688340" y="2754630"/>
                  </a:lnTo>
                  <a:lnTo>
                    <a:pt x="698500" y="2754630"/>
                  </a:lnTo>
                  <a:lnTo>
                    <a:pt x="698500" y="2753360"/>
                  </a:lnTo>
                  <a:cubicBezTo>
                    <a:pt x="703580" y="2754630"/>
                    <a:pt x="707390" y="2757170"/>
                    <a:pt x="712470" y="2753360"/>
                  </a:cubicBezTo>
                  <a:lnTo>
                    <a:pt x="717550" y="2753360"/>
                  </a:lnTo>
                  <a:lnTo>
                    <a:pt x="762000" y="2755900"/>
                  </a:lnTo>
                  <a:cubicBezTo>
                    <a:pt x="767080" y="2755900"/>
                    <a:pt x="769620" y="2754630"/>
                    <a:pt x="772160" y="2752090"/>
                  </a:cubicBezTo>
                  <a:cubicBezTo>
                    <a:pt x="778510" y="2762250"/>
                    <a:pt x="783590" y="2771140"/>
                    <a:pt x="789940" y="2782570"/>
                  </a:cubicBezTo>
                  <a:cubicBezTo>
                    <a:pt x="788670" y="2782570"/>
                    <a:pt x="786130" y="2783840"/>
                    <a:pt x="783590" y="2783840"/>
                  </a:cubicBezTo>
                  <a:cubicBezTo>
                    <a:pt x="800100" y="2810510"/>
                    <a:pt x="810260" y="2838450"/>
                    <a:pt x="795020" y="2868930"/>
                  </a:cubicBezTo>
                  <a:cubicBezTo>
                    <a:pt x="796290" y="2879090"/>
                    <a:pt x="798830" y="2889250"/>
                    <a:pt x="800100" y="2901950"/>
                  </a:cubicBezTo>
                  <a:lnTo>
                    <a:pt x="812800" y="2901950"/>
                  </a:lnTo>
                  <a:cubicBezTo>
                    <a:pt x="810260" y="2908300"/>
                    <a:pt x="807720" y="2912110"/>
                    <a:pt x="806450" y="2915920"/>
                  </a:cubicBezTo>
                  <a:cubicBezTo>
                    <a:pt x="806450" y="2922270"/>
                    <a:pt x="820420" y="2924810"/>
                    <a:pt x="810260" y="2933700"/>
                  </a:cubicBezTo>
                  <a:lnTo>
                    <a:pt x="812800" y="2938780"/>
                  </a:lnTo>
                  <a:cubicBezTo>
                    <a:pt x="825500" y="2955290"/>
                    <a:pt x="839470" y="2970530"/>
                    <a:pt x="853440" y="2989580"/>
                  </a:cubicBezTo>
                  <a:cubicBezTo>
                    <a:pt x="843280" y="2994660"/>
                    <a:pt x="834390" y="2999740"/>
                    <a:pt x="822960" y="3004820"/>
                  </a:cubicBezTo>
                  <a:cubicBezTo>
                    <a:pt x="834390" y="3006090"/>
                    <a:pt x="835660" y="3012440"/>
                    <a:pt x="831850" y="3021330"/>
                  </a:cubicBezTo>
                  <a:cubicBezTo>
                    <a:pt x="830580" y="3023870"/>
                    <a:pt x="833120" y="3030220"/>
                    <a:pt x="834390" y="3031490"/>
                  </a:cubicBezTo>
                  <a:cubicBezTo>
                    <a:pt x="848360" y="3035300"/>
                    <a:pt x="861060" y="3049270"/>
                    <a:pt x="877570" y="3044190"/>
                  </a:cubicBezTo>
                  <a:cubicBezTo>
                    <a:pt x="877570" y="3046730"/>
                    <a:pt x="876300" y="3050540"/>
                    <a:pt x="875030" y="3051810"/>
                  </a:cubicBezTo>
                  <a:cubicBezTo>
                    <a:pt x="864870" y="3056890"/>
                    <a:pt x="854710" y="3060700"/>
                    <a:pt x="844550" y="3065780"/>
                  </a:cubicBezTo>
                  <a:lnTo>
                    <a:pt x="859790" y="3073400"/>
                  </a:lnTo>
                  <a:cubicBezTo>
                    <a:pt x="862330" y="3069590"/>
                    <a:pt x="863600" y="3065780"/>
                    <a:pt x="866140" y="3061970"/>
                  </a:cubicBezTo>
                  <a:cubicBezTo>
                    <a:pt x="873760" y="3065780"/>
                    <a:pt x="880110" y="3068320"/>
                    <a:pt x="887730" y="3072130"/>
                  </a:cubicBezTo>
                  <a:cubicBezTo>
                    <a:pt x="883920" y="3074670"/>
                    <a:pt x="881380" y="3075940"/>
                    <a:pt x="878840" y="3077210"/>
                  </a:cubicBezTo>
                  <a:cubicBezTo>
                    <a:pt x="881380" y="3078480"/>
                    <a:pt x="883920" y="3081020"/>
                    <a:pt x="887730" y="3082290"/>
                  </a:cubicBezTo>
                  <a:cubicBezTo>
                    <a:pt x="891540" y="3083560"/>
                    <a:pt x="895350" y="3082290"/>
                    <a:pt x="897890" y="3083560"/>
                  </a:cubicBezTo>
                  <a:cubicBezTo>
                    <a:pt x="904240" y="3077210"/>
                    <a:pt x="909320" y="3069590"/>
                    <a:pt x="915670" y="3065780"/>
                  </a:cubicBezTo>
                  <a:cubicBezTo>
                    <a:pt x="923290" y="3061970"/>
                    <a:pt x="1130300" y="3040380"/>
                    <a:pt x="1137920" y="3039110"/>
                  </a:cubicBezTo>
                  <a:cubicBezTo>
                    <a:pt x="1148080" y="3037840"/>
                    <a:pt x="1159510" y="3039110"/>
                    <a:pt x="1169670" y="3040380"/>
                  </a:cubicBezTo>
                  <a:lnTo>
                    <a:pt x="1143000" y="3051810"/>
                  </a:lnTo>
                  <a:lnTo>
                    <a:pt x="1146810" y="3059430"/>
                  </a:lnTo>
                  <a:cubicBezTo>
                    <a:pt x="1159510" y="3058160"/>
                    <a:pt x="1169670" y="3058160"/>
                    <a:pt x="1179830" y="3055620"/>
                  </a:cubicBezTo>
                  <a:cubicBezTo>
                    <a:pt x="1186180" y="3054350"/>
                    <a:pt x="1196340" y="3055620"/>
                    <a:pt x="1197610" y="3045460"/>
                  </a:cubicBezTo>
                  <a:cubicBezTo>
                    <a:pt x="1206500" y="3051810"/>
                    <a:pt x="1215390" y="3053080"/>
                    <a:pt x="1226820" y="3048000"/>
                  </a:cubicBezTo>
                  <a:cubicBezTo>
                    <a:pt x="1233170" y="3045460"/>
                    <a:pt x="1240790" y="3045460"/>
                    <a:pt x="1247140" y="3044190"/>
                  </a:cubicBezTo>
                  <a:cubicBezTo>
                    <a:pt x="1262380" y="3042920"/>
                    <a:pt x="1277620" y="3041650"/>
                    <a:pt x="1292860" y="3039110"/>
                  </a:cubicBezTo>
                  <a:lnTo>
                    <a:pt x="1308100" y="3039110"/>
                  </a:lnTo>
                  <a:cubicBezTo>
                    <a:pt x="1309370" y="3036570"/>
                    <a:pt x="1309370" y="3032760"/>
                    <a:pt x="1309370" y="3032760"/>
                  </a:cubicBezTo>
                  <a:cubicBezTo>
                    <a:pt x="1323340" y="3032760"/>
                    <a:pt x="1334770" y="3034030"/>
                    <a:pt x="1347470" y="3034030"/>
                  </a:cubicBezTo>
                  <a:cubicBezTo>
                    <a:pt x="1361440" y="3034030"/>
                    <a:pt x="1367790" y="3025140"/>
                    <a:pt x="1362710" y="3011170"/>
                  </a:cubicBezTo>
                  <a:cubicBezTo>
                    <a:pt x="1366520" y="3011170"/>
                    <a:pt x="1371600" y="3012440"/>
                    <a:pt x="1374140" y="3012440"/>
                  </a:cubicBezTo>
                  <a:cubicBezTo>
                    <a:pt x="1375410" y="3017520"/>
                    <a:pt x="1374140" y="3023870"/>
                    <a:pt x="1376680" y="3025140"/>
                  </a:cubicBezTo>
                  <a:cubicBezTo>
                    <a:pt x="1380490" y="3027680"/>
                    <a:pt x="1386840" y="3027680"/>
                    <a:pt x="1391920" y="3026410"/>
                  </a:cubicBezTo>
                  <a:cubicBezTo>
                    <a:pt x="1398270" y="3025140"/>
                    <a:pt x="1405890" y="3018790"/>
                    <a:pt x="1408430" y="3021330"/>
                  </a:cubicBezTo>
                  <a:cubicBezTo>
                    <a:pt x="1421130" y="3031490"/>
                    <a:pt x="1430020" y="3022600"/>
                    <a:pt x="1436370" y="3017520"/>
                  </a:cubicBezTo>
                  <a:cubicBezTo>
                    <a:pt x="1441450" y="3018790"/>
                    <a:pt x="1443990" y="3022600"/>
                    <a:pt x="1446530" y="3021330"/>
                  </a:cubicBezTo>
                  <a:cubicBezTo>
                    <a:pt x="1452880" y="3020060"/>
                    <a:pt x="1460500" y="3018790"/>
                    <a:pt x="1466850" y="3017520"/>
                  </a:cubicBezTo>
                  <a:cubicBezTo>
                    <a:pt x="1480820" y="3013710"/>
                    <a:pt x="1496060" y="3011170"/>
                    <a:pt x="1510030" y="3011170"/>
                  </a:cubicBezTo>
                  <a:cubicBezTo>
                    <a:pt x="1529080" y="3009900"/>
                    <a:pt x="1546860" y="3004820"/>
                    <a:pt x="1565910" y="3003550"/>
                  </a:cubicBezTo>
                  <a:cubicBezTo>
                    <a:pt x="1574800" y="3002280"/>
                    <a:pt x="1583690" y="3004820"/>
                    <a:pt x="1592580" y="3006090"/>
                  </a:cubicBezTo>
                  <a:cubicBezTo>
                    <a:pt x="1595120" y="3006090"/>
                    <a:pt x="1598930" y="3006090"/>
                    <a:pt x="1598930" y="3004820"/>
                  </a:cubicBezTo>
                  <a:cubicBezTo>
                    <a:pt x="1598930" y="2992120"/>
                    <a:pt x="1619250" y="2998470"/>
                    <a:pt x="1616710" y="2984500"/>
                  </a:cubicBezTo>
                  <a:cubicBezTo>
                    <a:pt x="1619250" y="2985770"/>
                    <a:pt x="1621790" y="2985770"/>
                    <a:pt x="1623060" y="2988310"/>
                  </a:cubicBezTo>
                  <a:cubicBezTo>
                    <a:pt x="1626870" y="2992120"/>
                    <a:pt x="1629410" y="2995930"/>
                    <a:pt x="1633220" y="2999740"/>
                  </a:cubicBezTo>
                  <a:cubicBezTo>
                    <a:pt x="1633220" y="2994660"/>
                    <a:pt x="1633220" y="2990850"/>
                    <a:pt x="1631950" y="2985770"/>
                  </a:cubicBezTo>
                  <a:cubicBezTo>
                    <a:pt x="1644650" y="2992120"/>
                    <a:pt x="1657350" y="2998470"/>
                    <a:pt x="1666240" y="3003550"/>
                  </a:cubicBezTo>
                  <a:cubicBezTo>
                    <a:pt x="1675130" y="2997200"/>
                    <a:pt x="1682750" y="2994660"/>
                    <a:pt x="1687830" y="2988310"/>
                  </a:cubicBezTo>
                  <a:cubicBezTo>
                    <a:pt x="1692910" y="2980690"/>
                    <a:pt x="1691640" y="2979420"/>
                    <a:pt x="1700530" y="2985770"/>
                  </a:cubicBezTo>
                  <a:cubicBezTo>
                    <a:pt x="1699260" y="2987040"/>
                    <a:pt x="1696720" y="2988310"/>
                    <a:pt x="1694180" y="2990850"/>
                  </a:cubicBezTo>
                  <a:cubicBezTo>
                    <a:pt x="1709420" y="2987040"/>
                    <a:pt x="1723390" y="2979420"/>
                    <a:pt x="1738630" y="2980690"/>
                  </a:cubicBezTo>
                  <a:cubicBezTo>
                    <a:pt x="1753870" y="2980690"/>
                    <a:pt x="1769110" y="2983230"/>
                    <a:pt x="1783080" y="2974340"/>
                  </a:cubicBezTo>
                  <a:cubicBezTo>
                    <a:pt x="1784350" y="2978150"/>
                    <a:pt x="1784350" y="2981960"/>
                    <a:pt x="1786890" y="2983230"/>
                  </a:cubicBezTo>
                  <a:cubicBezTo>
                    <a:pt x="1790700" y="2985770"/>
                    <a:pt x="1797050" y="2987040"/>
                    <a:pt x="1798320" y="2985770"/>
                  </a:cubicBezTo>
                  <a:cubicBezTo>
                    <a:pt x="1805940" y="2974340"/>
                    <a:pt x="1818640" y="2975610"/>
                    <a:pt x="1826260" y="2981960"/>
                  </a:cubicBezTo>
                  <a:cubicBezTo>
                    <a:pt x="1836420" y="2989580"/>
                    <a:pt x="1842770" y="2983230"/>
                    <a:pt x="1851660" y="2981960"/>
                  </a:cubicBezTo>
                  <a:cubicBezTo>
                    <a:pt x="1844040" y="2978150"/>
                    <a:pt x="1837690" y="2974340"/>
                    <a:pt x="1831340" y="2971800"/>
                  </a:cubicBezTo>
                  <a:cubicBezTo>
                    <a:pt x="1832610" y="2970530"/>
                    <a:pt x="1832610" y="2969260"/>
                    <a:pt x="1833880" y="2967990"/>
                  </a:cubicBezTo>
                  <a:cubicBezTo>
                    <a:pt x="1837690" y="2969260"/>
                    <a:pt x="1842770" y="2970530"/>
                    <a:pt x="1846580" y="2973070"/>
                  </a:cubicBezTo>
                  <a:cubicBezTo>
                    <a:pt x="1847850" y="2967990"/>
                    <a:pt x="1850390" y="2964180"/>
                    <a:pt x="1851660" y="2960370"/>
                  </a:cubicBezTo>
                  <a:cubicBezTo>
                    <a:pt x="1864360" y="2966720"/>
                    <a:pt x="1875790" y="2971800"/>
                    <a:pt x="1889760" y="2962910"/>
                  </a:cubicBezTo>
                  <a:cubicBezTo>
                    <a:pt x="1892300" y="2961640"/>
                    <a:pt x="1902460" y="2954020"/>
                    <a:pt x="1899920" y="2966720"/>
                  </a:cubicBezTo>
                  <a:cubicBezTo>
                    <a:pt x="1893570" y="2970530"/>
                    <a:pt x="1887220" y="2974340"/>
                    <a:pt x="1880870" y="2976880"/>
                  </a:cubicBezTo>
                  <a:cubicBezTo>
                    <a:pt x="1880870" y="2978150"/>
                    <a:pt x="1882140" y="2978150"/>
                    <a:pt x="1882140" y="2979420"/>
                  </a:cubicBezTo>
                  <a:cubicBezTo>
                    <a:pt x="1889760" y="2978150"/>
                    <a:pt x="1898650" y="2976880"/>
                    <a:pt x="1907540" y="2975610"/>
                  </a:cubicBezTo>
                  <a:cubicBezTo>
                    <a:pt x="1905000" y="2971800"/>
                    <a:pt x="1903730" y="2969260"/>
                    <a:pt x="1902460" y="2966720"/>
                  </a:cubicBezTo>
                  <a:cubicBezTo>
                    <a:pt x="1911350" y="2967990"/>
                    <a:pt x="1921510" y="2969260"/>
                    <a:pt x="1930400" y="2967990"/>
                  </a:cubicBezTo>
                  <a:cubicBezTo>
                    <a:pt x="1949450" y="2966720"/>
                    <a:pt x="1963420" y="2947670"/>
                    <a:pt x="1986280" y="2955290"/>
                  </a:cubicBezTo>
                  <a:cubicBezTo>
                    <a:pt x="1993900" y="2957830"/>
                    <a:pt x="2011680" y="2955290"/>
                    <a:pt x="2012950" y="2938780"/>
                  </a:cubicBezTo>
                  <a:cubicBezTo>
                    <a:pt x="2012950" y="2942590"/>
                    <a:pt x="2012950" y="2947670"/>
                    <a:pt x="2014220" y="2950210"/>
                  </a:cubicBezTo>
                  <a:cubicBezTo>
                    <a:pt x="2026920" y="2946400"/>
                    <a:pt x="2038350" y="2942590"/>
                    <a:pt x="2051050" y="2938780"/>
                  </a:cubicBezTo>
                  <a:cubicBezTo>
                    <a:pt x="2051050" y="2940050"/>
                    <a:pt x="2048510" y="2943860"/>
                    <a:pt x="2049780" y="2946400"/>
                  </a:cubicBezTo>
                  <a:cubicBezTo>
                    <a:pt x="2049780" y="2950210"/>
                    <a:pt x="2052320" y="2954020"/>
                    <a:pt x="2054860" y="2956560"/>
                  </a:cubicBezTo>
                  <a:cubicBezTo>
                    <a:pt x="2056130" y="2957830"/>
                    <a:pt x="2062480" y="2956560"/>
                    <a:pt x="2062480" y="2955290"/>
                  </a:cubicBezTo>
                  <a:cubicBezTo>
                    <a:pt x="2065020" y="2943860"/>
                    <a:pt x="2073910" y="2945130"/>
                    <a:pt x="2082800" y="2945130"/>
                  </a:cubicBezTo>
                  <a:cubicBezTo>
                    <a:pt x="2090420" y="2945130"/>
                    <a:pt x="2099310" y="2943860"/>
                    <a:pt x="2108200" y="2942590"/>
                  </a:cubicBezTo>
                  <a:cubicBezTo>
                    <a:pt x="2112010" y="2936240"/>
                    <a:pt x="2114550" y="2926080"/>
                    <a:pt x="2127250" y="2938780"/>
                  </a:cubicBezTo>
                  <a:cubicBezTo>
                    <a:pt x="2132330" y="2943860"/>
                    <a:pt x="2145030" y="2942590"/>
                    <a:pt x="2146300" y="2932430"/>
                  </a:cubicBezTo>
                  <a:lnTo>
                    <a:pt x="2199640" y="2932430"/>
                  </a:lnTo>
                  <a:lnTo>
                    <a:pt x="2199640" y="2934970"/>
                  </a:lnTo>
                  <a:cubicBezTo>
                    <a:pt x="2205990" y="2933700"/>
                    <a:pt x="2212340" y="2931160"/>
                    <a:pt x="2217420" y="2929890"/>
                  </a:cubicBezTo>
                  <a:cubicBezTo>
                    <a:pt x="2221230" y="2936240"/>
                    <a:pt x="2225040" y="2942590"/>
                    <a:pt x="2230120" y="2950210"/>
                  </a:cubicBezTo>
                  <a:cubicBezTo>
                    <a:pt x="2239010" y="2926080"/>
                    <a:pt x="2249170" y="2921000"/>
                    <a:pt x="2266950" y="2929890"/>
                  </a:cubicBezTo>
                  <a:cubicBezTo>
                    <a:pt x="2269490" y="2931160"/>
                    <a:pt x="2269490" y="2937510"/>
                    <a:pt x="2270760" y="2942590"/>
                  </a:cubicBezTo>
                  <a:cubicBezTo>
                    <a:pt x="2272030" y="2941320"/>
                    <a:pt x="2279650" y="2938780"/>
                    <a:pt x="2279650" y="2937510"/>
                  </a:cubicBezTo>
                  <a:cubicBezTo>
                    <a:pt x="2278380" y="2927350"/>
                    <a:pt x="2292350" y="2934970"/>
                    <a:pt x="2291080" y="2927350"/>
                  </a:cubicBezTo>
                  <a:cubicBezTo>
                    <a:pt x="2302510" y="2932430"/>
                    <a:pt x="2305050" y="2924810"/>
                    <a:pt x="2307590" y="2919730"/>
                  </a:cubicBezTo>
                  <a:cubicBezTo>
                    <a:pt x="2302510" y="2915920"/>
                    <a:pt x="2299970" y="2913380"/>
                    <a:pt x="2296160" y="2909570"/>
                  </a:cubicBezTo>
                  <a:cubicBezTo>
                    <a:pt x="2297430" y="2908300"/>
                    <a:pt x="2297430" y="2907030"/>
                    <a:pt x="2298700" y="2905760"/>
                  </a:cubicBezTo>
                  <a:cubicBezTo>
                    <a:pt x="2308860" y="2912110"/>
                    <a:pt x="2319020" y="2918460"/>
                    <a:pt x="2325370" y="2922270"/>
                  </a:cubicBezTo>
                  <a:cubicBezTo>
                    <a:pt x="2335530" y="2921000"/>
                    <a:pt x="2344420" y="2921000"/>
                    <a:pt x="2353310" y="2919730"/>
                  </a:cubicBezTo>
                  <a:cubicBezTo>
                    <a:pt x="2362200" y="2918460"/>
                    <a:pt x="2371090" y="2914650"/>
                    <a:pt x="2381250" y="2912110"/>
                  </a:cubicBezTo>
                  <a:cubicBezTo>
                    <a:pt x="2382520" y="2914650"/>
                    <a:pt x="2383790" y="2915920"/>
                    <a:pt x="2385060" y="2918460"/>
                  </a:cubicBezTo>
                  <a:cubicBezTo>
                    <a:pt x="2388870" y="2913380"/>
                    <a:pt x="2391410" y="2908300"/>
                    <a:pt x="2396490" y="2899410"/>
                  </a:cubicBezTo>
                  <a:lnTo>
                    <a:pt x="2396490" y="2919730"/>
                  </a:lnTo>
                  <a:cubicBezTo>
                    <a:pt x="2407920" y="2912110"/>
                    <a:pt x="2416810" y="2905760"/>
                    <a:pt x="2424430" y="2899410"/>
                  </a:cubicBezTo>
                  <a:cubicBezTo>
                    <a:pt x="2429510" y="2908300"/>
                    <a:pt x="2433320" y="2917190"/>
                    <a:pt x="2437130" y="2924810"/>
                  </a:cubicBezTo>
                  <a:cubicBezTo>
                    <a:pt x="2438400" y="2924810"/>
                    <a:pt x="2438400" y="2923540"/>
                    <a:pt x="2439670" y="2923540"/>
                  </a:cubicBezTo>
                  <a:cubicBezTo>
                    <a:pt x="2438400" y="2918460"/>
                    <a:pt x="2437130" y="2913380"/>
                    <a:pt x="2434590" y="2907030"/>
                  </a:cubicBezTo>
                  <a:lnTo>
                    <a:pt x="2499360" y="2907030"/>
                  </a:lnTo>
                  <a:cubicBezTo>
                    <a:pt x="2505710" y="2895600"/>
                    <a:pt x="2519680" y="2894330"/>
                    <a:pt x="2531110" y="2905760"/>
                  </a:cubicBezTo>
                  <a:cubicBezTo>
                    <a:pt x="2547620" y="2922270"/>
                    <a:pt x="2550160" y="2922270"/>
                    <a:pt x="2560320" y="2898140"/>
                  </a:cubicBezTo>
                  <a:cubicBezTo>
                    <a:pt x="2565400" y="2900680"/>
                    <a:pt x="2570480" y="2903220"/>
                    <a:pt x="2576830" y="2907030"/>
                  </a:cubicBezTo>
                  <a:cubicBezTo>
                    <a:pt x="2584450" y="2890520"/>
                    <a:pt x="2597150" y="2890520"/>
                    <a:pt x="2612390" y="2895600"/>
                  </a:cubicBezTo>
                  <a:cubicBezTo>
                    <a:pt x="2620010" y="2898140"/>
                    <a:pt x="2628900" y="2893060"/>
                    <a:pt x="2637790" y="2890520"/>
                  </a:cubicBezTo>
                  <a:lnTo>
                    <a:pt x="2644140" y="2896870"/>
                  </a:lnTo>
                  <a:cubicBezTo>
                    <a:pt x="2651760" y="2894330"/>
                    <a:pt x="2658110" y="2893060"/>
                    <a:pt x="2664460" y="2890520"/>
                  </a:cubicBezTo>
                  <a:cubicBezTo>
                    <a:pt x="2665730" y="2894330"/>
                    <a:pt x="2665730" y="2896870"/>
                    <a:pt x="2667000" y="2903220"/>
                  </a:cubicBezTo>
                  <a:cubicBezTo>
                    <a:pt x="2672080" y="2898140"/>
                    <a:pt x="2675890" y="2893060"/>
                    <a:pt x="2682240" y="2886710"/>
                  </a:cubicBezTo>
                  <a:cubicBezTo>
                    <a:pt x="2687320" y="2893060"/>
                    <a:pt x="2691130" y="2899410"/>
                    <a:pt x="2696210" y="2905760"/>
                  </a:cubicBezTo>
                  <a:cubicBezTo>
                    <a:pt x="2705100" y="2905760"/>
                    <a:pt x="2719070" y="2913380"/>
                    <a:pt x="2721610" y="2893060"/>
                  </a:cubicBezTo>
                  <a:cubicBezTo>
                    <a:pt x="2721610" y="2890520"/>
                    <a:pt x="2729230" y="2886710"/>
                    <a:pt x="2733040" y="2885440"/>
                  </a:cubicBezTo>
                  <a:cubicBezTo>
                    <a:pt x="2740660" y="2884170"/>
                    <a:pt x="2748280" y="2882900"/>
                    <a:pt x="2755900" y="2882900"/>
                  </a:cubicBezTo>
                  <a:cubicBezTo>
                    <a:pt x="2753360" y="2877820"/>
                    <a:pt x="2750820" y="2874010"/>
                    <a:pt x="2747010" y="2867660"/>
                  </a:cubicBezTo>
                  <a:cubicBezTo>
                    <a:pt x="2757170" y="2870200"/>
                    <a:pt x="2764790" y="2870200"/>
                    <a:pt x="2771140" y="2872740"/>
                  </a:cubicBezTo>
                  <a:cubicBezTo>
                    <a:pt x="2785110" y="2879090"/>
                    <a:pt x="2796540" y="2879090"/>
                    <a:pt x="2810510" y="2868930"/>
                  </a:cubicBezTo>
                  <a:cubicBezTo>
                    <a:pt x="2807970" y="2867660"/>
                    <a:pt x="2805430" y="2865120"/>
                    <a:pt x="2802890" y="2863850"/>
                  </a:cubicBezTo>
                  <a:cubicBezTo>
                    <a:pt x="2804160" y="2860040"/>
                    <a:pt x="2806700" y="2856230"/>
                    <a:pt x="2807970" y="2852420"/>
                  </a:cubicBezTo>
                  <a:cubicBezTo>
                    <a:pt x="2813050" y="2837180"/>
                    <a:pt x="2825750" y="2847340"/>
                    <a:pt x="2834640" y="2843530"/>
                  </a:cubicBezTo>
                  <a:cubicBezTo>
                    <a:pt x="2834640" y="2843530"/>
                    <a:pt x="2839720" y="2848610"/>
                    <a:pt x="2840990" y="2852420"/>
                  </a:cubicBezTo>
                  <a:cubicBezTo>
                    <a:pt x="2844800" y="2860040"/>
                    <a:pt x="2847340" y="2868930"/>
                    <a:pt x="2851150" y="2877820"/>
                  </a:cubicBezTo>
                  <a:cubicBezTo>
                    <a:pt x="2874010" y="2863850"/>
                    <a:pt x="2894330" y="2868930"/>
                    <a:pt x="2914650" y="2871470"/>
                  </a:cubicBezTo>
                  <a:cubicBezTo>
                    <a:pt x="2909570" y="2868930"/>
                    <a:pt x="2905760" y="2866390"/>
                    <a:pt x="2901950" y="2863850"/>
                  </a:cubicBezTo>
                  <a:cubicBezTo>
                    <a:pt x="2901950" y="2862580"/>
                    <a:pt x="2903220" y="2861310"/>
                    <a:pt x="2903220" y="2860040"/>
                  </a:cubicBezTo>
                  <a:cubicBezTo>
                    <a:pt x="2908300" y="2861310"/>
                    <a:pt x="2914650" y="2863850"/>
                    <a:pt x="2919730" y="2865120"/>
                  </a:cubicBezTo>
                  <a:cubicBezTo>
                    <a:pt x="2919730" y="2863850"/>
                    <a:pt x="2919730" y="2862580"/>
                    <a:pt x="2918460" y="2861310"/>
                  </a:cubicBezTo>
                  <a:cubicBezTo>
                    <a:pt x="2922270" y="2860040"/>
                    <a:pt x="2928620" y="2857500"/>
                    <a:pt x="2929890" y="2858770"/>
                  </a:cubicBezTo>
                  <a:cubicBezTo>
                    <a:pt x="2937510" y="2874010"/>
                    <a:pt x="2950210" y="2862580"/>
                    <a:pt x="2961640" y="2866390"/>
                  </a:cubicBezTo>
                  <a:cubicBezTo>
                    <a:pt x="2959100" y="2856230"/>
                    <a:pt x="2957830" y="2848610"/>
                    <a:pt x="2956560" y="2843530"/>
                  </a:cubicBezTo>
                  <a:cubicBezTo>
                    <a:pt x="2961640" y="2838450"/>
                    <a:pt x="2966720" y="2834640"/>
                    <a:pt x="2974340" y="2829560"/>
                  </a:cubicBezTo>
                  <a:cubicBezTo>
                    <a:pt x="2974340" y="2835910"/>
                    <a:pt x="2973070" y="2842260"/>
                    <a:pt x="2973070" y="2848610"/>
                  </a:cubicBezTo>
                  <a:cubicBezTo>
                    <a:pt x="2973070" y="2854960"/>
                    <a:pt x="2974340" y="2861310"/>
                    <a:pt x="2976880" y="2865120"/>
                  </a:cubicBezTo>
                  <a:cubicBezTo>
                    <a:pt x="2978150" y="2867660"/>
                    <a:pt x="2985770" y="2865120"/>
                    <a:pt x="2990850" y="2863850"/>
                  </a:cubicBezTo>
                  <a:cubicBezTo>
                    <a:pt x="2999740" y="2860040"/>
                    <a:pt x="3008630" y="2854960"/>
                    <a:pt x="3017520" y="2865120"/>
                  </a:cubicBezTo>
                  <a:cubicBezTo>
                    <a:pt x="3018790" y="2866390"/>
                    <a:pt x="3023870" y="2865120"/>
                    <a:pt x="3026410" y="2862580"/>
                  </a:cubicBezTo>
                  <a:cubicBezTo>
                    <a:pt x="3032760" y="2856230"/>
                    <a:pt x="3037840" y="2847340"/>
                    <a:pt x="3045460" y="2861310"/>
                  </a:cubicBezTo>
                  <a:cubicBezTo>
                    <a:pt x="3046730" y="2862580"/>
                    <a:pt x="3054350" y="2862580"/>
                    <a:pt x="3058160" y="2861310"/>
                  </a:cubicBezTo>
                  <a:cubicBezTo>
                    <a:pt x="3067050" y="2857500"/>
                    <a:pt x="3074670" y="2853690"/>
                    <a:pt x="3083560" y="2848610"/>
                  </a:cubicBezTo>
                  <a:cubicBezTo>
                    <a:pt x="3082290" y="2852420"/>
                    <a:pt x="3081020" y="2854960"/>
                    <a:pt x="3081020" y="2857500"/>
                  </a:cubicBezTo>
                  <a:cubicBezTo>
                    <a:pt x="3091180" y="2862580"/>
                    <a:pt x="3100070" y="2865120"/>
                    <a:pt x="3107690" y="2853690"/>
                  </a:cubicBezTo>
                  <a:cubicBezTo>
                    <a:pt x="3110230" y="2849880"/>
                    <a:pt x="3119120" y="2849880"/>
                    <a:pt x="3125470" y="2848610"/>
                  </a:cubicBezTo>
                  <a:cubicBezTo>
                    <a:pt x="3121660" y="2844800"/>
                    <a:pt x="3116580" y="2842260"/>
                    <a:pt x="3111500" y="2838450"/>
                  </a:cubicBezTo>
                  <a:cubicBezTo>
                    <a:pt x="3133090" y="2825750"/>
                    <a:pt x="3135630" y="2827020"/>
                    <a:pt x="3135630" y="2844800"/>
                  </a:cubicBezTo>
                  <a:cubicBezTo>
                    <a:pt x="3138170" y="2839720"/>
                    <a:pt x="3139440" y="2835910"/>
                    <a:pt x="3143250" y="2828290"/>
                  </a:cubicBezTo>
                  <a:cubicBezTo>
                    <a:pt x="3162300" y="2829560"/>
                    <a:pt x="3181350" y="2832100"/>
                    <a:pt x="3201670" y="2833370"/>
                  </a:cubicBezTo>
                  <a:lnTo>
                    <a:pt x="3201670" y="2839720"/>
                  </a:lnTo>
                  <a:lnTo>
                    <a:pt x="3194050" y="2839720"/>
                  </a:lnTo>
                  <a:cubicBezTo>
                    <a:pt x="3178810" y="2840990"/>
                    <a:pt x="3163570" y="2840990"/>
                    <a:pt x="3148330" y="2842260"/>
                  </a:cubicBezTo>
                  <a:cubicBezTo>
                    <a:pt x="3153410" y="2844800"/>
                    <a:pt x="3159760" y="2848610"/>
                    <a:pt x="3164840" y="2851150"/>
                  </a:cubicBezTo>
                  <a:cubicBezTo>
                    <a:pt x="3167380" y="2844800"/>
                    <a:pt x="3168650" y="2846070"/>
                    <a:pt x="3175000" y="2848610"/>
                  </a:cubicBezTo>
                  <a:cubicBezTo>
                    <a:pt x="3183890" y="2851150"/>
                    <a:pt x="3194050" y="2851150"/>
                    <a:pt x="3204210" y="2852420"/>
                  </a:cubicBezTo>
                  <a:cubicBezTo>
                    <a:pt x="3209290" y="2852420"/>
                    <a:pt x="3214370" y="2853690"/>
                    <a:pt x="3220720" y="2854960"/>
                  </a:cubicBezTo>
                  <a:cubicBezTo>
                    <a:pt x="3221990" y="2851150"/>
                    <a:pt x="3224530" y="2846070"/>
                    <a:pt x="3227070" y="2839720"/>
                  </a:cubicBezTo>
                  <a:cubicBezTo>
                    <a:pt x="3241040" y="2862580"/>
                    <a:pt x="3251200" y="2861310"/>
                    <a:pt x="3267710" y="2838450"/>
                  </a:cubicBezTo>
                  <a:cubicBezTo>
                    <a:pt x="3267710" y="2842260"/>
                    <a:pt x="3268980" y="2844800"/>
                    <a:pt x="3268980" y="2847340"/>
                  </a:cubicBezTo>
                  <a:cubicBezTo>
                    <a:pt x="3274060" y="2847340"/>
                    <a:pt x="3277870" y="2847340"/>
                    <a:pt x="3282950" y="2846070"/>
                  </a:cubicBezTo>
                  <a:cubicBezTo>
                    <a:pt x="3281680" y="2848610"/>
                    <a:pt x="3280410" y="2851150"/>
                    <a:pt x="3279140" y="2852420"/>
                  </a:cubicBezTo>
                  <a:lnTo>
                    <a:pt x="3281680" y="2854960"/>
                  </a:lnTo>
                  <a:cubicBezTo>
                    <a:pt x="3285490" y="2851150"/>
                    <a:pt x="3289300" y="2847340"/>
                    <a:pt x="3295650" y="2842260"/>
                  </a:cubicBezTo>
                  <a:cubicBezTo>
                    <a:pt x="3300730" y="2844800"/>
                    <a:pt x="3307080" y="2847340"/>
                    <a:pt x="3312160" y="2849880"/>
                  </a:cubicBezTo>
                  <a:cubicBezTo>
                    <a:pt x="3317240" y="2846070"/>
                    <a:pt x="3323590" y="2842260"/>
                    <a:pt x="3329940" y="2838450"/>
                  </a:cubicBezTo>
                  <a:cubicBezTo>
                    <a:pt x="3338830" y="2856230"/>
                    <a:pt x="3350260" y="2858770"/>
                    <a:pt x="3360420" y="2846070"/>
                  </a:cubicBezTo>
                  <a:cubicBezTo>
                    <a:pt x="3375660" y="2847340"/>
                    <a:pt x="3388360" y="2848610"/>
                    <a:pt x="3397250" y="2848610"/>
                  </a:cubicBezTo>
                  <a:cubicBezTo>
                    <a:pt x="3398520" y="2839720"/>
                    <a:pt x="3399790" y="2833370"/>
                    <a:pt x="3401060" y="2827020"/>
                  </a:cubicBezTo>
                  <a:cubicBezTo>
                    <a:pt x="3406140" y="2828290"/>
                    <a:pt x="3409950" y="2829560"/>
                    <a:pt x="3415030" y="2830830"/>
                  </a:cubicBezTo>
                  <a:cubicBezTo>
                    <a:pt x="3417570" y="2832100"/>
                    <a:pt x="3420110" y="2834640"/>
                    <a:pt x="3422650" y="2835910"/>
                  </a:cubicBezTo>
                  <a:cubicBezTo>
                    <a:pt x="3418840" y="2837180"/>
                    <a:pt x="3415030" y="2837180"/>
                    <a:pt x="3411220" y="2838450"/>
                  </a:cubicBezTo>
                  <a:cubicBezTo>
                    <a:pt x="3422650" y="2848610"/>
                    <a:pt x="3431540" y="2846070"/>
                    <a:pt x="3440430" y="2838450"/>
                  </a:cubicBezTo>
                  <a:cubicBezTo>
                    <a:pt x="3436620" y="2848610"/>
                    <a:pt x="3448050" y="2847340"/>
                    <a:pt x="3449320" y="2847340"/>
                  </a:cubicBezTo>
                  <a:cubicBezTo>
                    <a:pt x="3465830" y="2840990"/>
                    <a:pt x="3481070" y="2837180"/>
                    <a:pt x="3498850" y="2847340"/>
                  </a:cubicBezTo>
                  <a:cubicBezTo>
                    <a:pt x="3501390" y="2834640"/>
                    <a:pt x="3503930" y="2824480"/>
                    <a:pt x="3505200" y="2814320"/>
                  </a:cubicBezTo>
                  <a:cubicBezTo>
                    <a:pt x="3511550" y="2815590"/>
                    <a:pt x="3516630" y="2815590"/>
                    <a:pt x="3522980" y="2816860"/>
                  </a:cubicBezTo>
                  <a:cubicBezTo>
                    <a:pt x="3528060" y="2816860"/>
                    <a:pt x="3533140" y="2818130"/>
                    <a:pt x="3538220" y="2818130"/>
                  </a:cubicBezTo>
                  <a:lnTo>
                    <a:pt x="3538220" y="2821940"/>
                  </a:lnTo>
                  <a:cubicBezTo>
                    <a:pt x="3533140" y="2823210"/>
                    <a:pt x="3529330" y="2824480"/>
                    <a:pt x="3524250" y="2825750"/>
                  </a:cubicBezTo>
                  <a:lnTo>
                    <a:pt x="3524250" y="2829560"/>
                  </a:lnTo>
                  <a:cubicBezTo>
                    <a:pt x="3542030" y="2833370"/>
                    <a:pt x="3558540" y="2837180"/>
                    <a:pt x="3576320" y="2839720"/>
                  </a:cubicBezTo>
                  <a:cubicBezTo>
                    <a:pt x="3580130" y="2840990"/>
                    <a:pt x="3585210" y="2837180"/>
                    <a:pt x="3591560" y="2833370"/>
                  </a:cubicBezTo>
                  <a:cubicBezTo>
                    <a:pt x="3594100" y="2834640"/>
                    <a:pt x="3600450" y="2837180"/>
                    <a:pt x="3608070" y="2838450"/>
                  </a:cubicBezTo>
                  <a:cubicBezTo>
                    <a:pt x="3627120" y="2840990"/>
                    <a:pt x="3647440" y="2843530"/>
                    <a:pt x="3662680" y="2827020"/>
                  </a:cubicBezTo>
                  <a:cubicBezTo>
                    <a:pt x="3663950" y="2840990"/>
                    <a:pt x="3676650" y="2832100"/>
                    <a:pt x="3683000" y="2837180"/>
                  </a:cubicBezTo>
                  <a:cubicBezTo>
                    <a:pt x="3683000" y="2837180"/>
                    <a:pt x="3689350" y="2832100"/>
                    <a:pt x="3691890" y="2829560"/>
                  </a:cubicBezTo>
                  <a:cubicBezTo>
                    <a:pt x="3691890" y="2829560"/>
                    <a:pt x="3690620" y="2828290"/>
                    <a:pt x="3690620" y="2827020"/>
                  </a:cubicBezTo>
                  <a:cubicBezTo>
                    <a:pt x="3693160" y="2828290"/>
                    <a:pt x="3694430" y="2832100"/>
                    <a:pt x="3696970" y="2830830"/>
                  </a:cubicBezTo>
                  <a:cubicBezTo>
                    <a:pt x="3708400" y="2830830"/>
                    <a:pt x="3718560" y="2829560"/>
                    <a:pt x="3726180" y="2829560"/>
                  </a:cubicBezTo>
                  <a:cubicBezTo>
                    <a:pt x="3732530" y="2833370"/>
                    <a:pt x="3736340" y="2837180"/>
                    <a:pt x="3738880" y="2835910"/>
                  </a:cubicBezTo>
                  <a:cubicBezTo>
                    <a:pt x="3754120" y="2834640"/>
                    <a:pt x="3768090" y="2830830"/>
                    <a:pt x="3782060" y="2830830"/>
                  </a:cubicBezTo>
                  <a:cubicBezTo>
                    <a:pt x="3796030" y="2838450"/>
                    <a:pt x="3793490" y="2824480"/>
                    <a:pt x="3790950" y="2816860"/>
                  </a:cubicBezTo>
                  <a:cubicBezTo>
                    <a:pt x="3796030" y="2811780"/>
                    <a:pt x="3801110" y="2807970"/>
                    <a:pt x="3802380" y="2806700"/>
                  </a:cubicBezTo>
                  <a:cubicBezTo>
                    <a:pt x="3810000" y="2806700"/>
                    <a:pt x="3815080" y="2807970"/>
                    <a:pt x="3818890" y="2806700"/>
                  </a:cubicBezTo>
                  <a:cubicBezTo>
                    <a:pt x="3823970" y="2802890"/>
                    <a:pt x="3827780" y="2796540"/>
                    <a:pt x="3834130" y="2788920"/>
                  </a:cubicBezTo>
                  <a:cubicBezTo>
                    <a:pt x="3841750" y="2787650"/>
                    <a:pt x="3854450" y="2785110"/>
                    <a:pt x="3868420" y="2782570"/>
                  </a:cubicBezTo>
                  <a:cubicBezTo>
                    <a:pt x="3868420" y="2782570"/>
                    <a:pt x="3868420" y="2780030"/>
                    <a:pt x="3869690" y="2777490"/>
                  </a:cubicBezTo>
                  <a:cubicBezTo>
                    <a:pt x="3874770" y="2769870"/>
                    <a:pt x="3887470" y="2767330"/>
                    <a:pt x="3879850" y="2753360"/>
                  </a:cubicBezTo>
                  <a:cubicBezTo>
                    <a:pt x="3878580" y="2750820"/>
                    <a:pt x="3878580" y="2743200"/>
                    <a:pt x="3881120" y="2740660"/>
                  </a:cubicBezTo>
                  <a:cubicBezTo>
                    <a:pt x="3890010" y="2729230"/>
                    <a:pt x="3890010" y="2727960"/>
                    <a:pt x="3874770" y="2722880"/>
                  </a:cubicBezTo>
                  <a:cubicBezTo>
                    <a:pt x="3876040" y="2713990"/>
                    <a:pt x="3867150" y="2702560"/>
                    <a:pt x="3879850" y="2701290"/>
                  </a:cubicBezTo>
                  <a:cubicBezTo>
                    <a:pt x="3883660" y="2693670"/>
                    <a:pt x="3884930" y="2689860"/>
                    <a:pt x="3887470" y="2686050"/>
                  </a:cubicBezTo>
                  <a:cubicBezTo>
                    <a:pt x="3888740" y="2683510"/>
                    <a:pt x="3892550" y="2680970"/>
                    <a:pt x="3892550" y="2678430"/>
                  </a:cubicBezTo>
                  <a:cubicBezTo>
                    <a:pt x="3892550" y="2673350"/>
                    <a:pt x="3890010" y="2667000"/>
                    <a:pt x="3891280" y="2663190"/>
                  </a:cubicBezTo>
                  <a:cubicBezTo>
                    <a:pt x="3895090" y="2649220"/>
                    <a:pt x="3896360" y="2636520"/>
                    <a:pt x="3873500" y="2631440"/>
                  </a:cubicBezTo>
                  <a:cubicBezTo>
                    <a:pt x="3882390" y="2627630"/>
                    <a:pt x="3886200" y="2625090"/>
                    <a:pt x="3892550" y="2622550"/>
                  </a:cubicBezTo>
                  <a:cubicBezTo>
                    <a:pt x="3882390" y="2617470"/>
                    <a:pt x="3873500" y="2613660"/>
                    <a:pt x="3862070" y="2608580"/>
                  </a:cubicBezTo>
                  <a:lnTo>
                    <a:pt x="3873500" y="2608580"/>
                  </a:lnTo>
                  <a:lnTo>
                    <a:pt x="3873500" y="2604770"/>
                  </a:lnTo>
                  <a:cubicBezTo>
                    <a:pt x="3867150" y="2604770"/>
                    <a:pt x="3862070" y="2603500"/>
                    <a:pt x="3855720" y="2603500"/>
                  </a:cubicBezTo>
                  <a:cubicBezTo>
                    <a:pt x="3855720" y="2604770"/>
                    <a:pt x="3855720" y="2606040"/>
                    <a:pt x="3854450" y="2607310"/>
                  </a:cubicBezTo>
                  <a:cubicBezTo>
                    <a:pt x="3853180" y="2604770"/>
                    <a:pt x="3851910" y="2602230"/>
                    <a:pt x="3850640" y="2598420"/>
                  </a:cubicBezTo>
                  <a:cubicBezTo>
                    <a:pt x="3883660" y="2590800"/>
                    <a:pt x="4104640" y="2566670"/>
                    <a:pt x="4084320" y="2562860"/>
                  </a:cubicBezTo>
                  <a:cubicBezTo>
                    <a:pt x="4094480" y="2553970"/>
                    <a:pt x="4090670" y="2538730"/>
                    <a:pt x="4108450" y="2537460"/>
                  </a:cubicBezTo>
                  <a:cubicBezTo>
                    <a:pt x="4113530" y="2537460"/>
                    <a:pt x="4122420" y="2528570"/>
                    <a:pt x="4123690" y="2522220"/>
                  </a:cubicBezTo>
                  <a:cubicBezTo>
                    <a:pt x="4126230" y="2513330"/>
                    <a:pt x="4123690" y="2501900"/>
                    <a:pt x="4126230" y="2493010"/>
                  </a:cubicBezTo>
                  <a:cubicBezTo>
                    <a:pt x="4128770" y="2480310"/>
                    <a:pt x="4133850" y="2467610"/>
                    <a:pt x="4137660" y="2457450"/>
                  </a:cubicBezTo>
                  <a:cubicBezTo>
                    <a:pt x="4133850" y="2451100"/>
                    <a:pt x="4130040" y="2444750"/>
                    <a:pt x="4127500" y="2440940"/>
                  </a:cubicBezTo>
                  <a:cubicBezTo>
                    <a:pt x="4132580" y="2437130"/>
                    <a:pt x="4135120" y="2434590"/>
                    <a:pt x="4138930" y="2433320"/>
                  </a:cubicBezTo>
                  <a:cubicBezTo>
                    <a:pt x="4137660" y="2432050"/>
                    <a:pt x="4137660" y="2430780"/>
                    <a:pt x="4136390" y="2429510"/>
                  </a:cubicBezTo>
                  <a:cubicBezTo>
                    <a:pt x="4132580" y="2430780"/>
                    <a:pt x="4128770" y="2432050"/>
                    <a:pt x="4124960" y="2433320"/>
                  </a:cubicBezTo>
                  <a:cubicBezTo>
                    <a:pt x="4146550" y="2415540"/>
                    <a:pt x="4151630" y="2382520"/>
                    <a:pt x="4133850" y="2367280"/>
                  </a:cubicBezTo>
                  <a:cubicBezTo>
                    <a:pt x="4132580" y="2369820"/>
                    <a:pt x="4130040" y="2372360"/>
                    <a:pt x="4128770" y="2374900"/>
                  </a:cubicBezTo>
                  <a:cubicBezTo>
                    <a:pt x="4123690" y="2366010"/>
                    <a:pt x="4109720" y="2363470"/>
                    <a:pt x="4116070" y="2349500"/>
                  </a:cubicBezTo>
                  <a:cubicBezTo>
                    <a:pt x="4116070" y="2349500"/>
                    <a:pt x="4114800" y="2346960"/>
                    <a:pt x="4113530" y="2346960"/>
                  </a:cubicBezTo>
                  <a:cubicBezTo>
                    <a:pt x="4107180" y="2344420"/>
                    <a:pt x="4108450" y="2340610"/>
                    <a:pt x="4105910" y="2335530"/>
                  </a:cubicBezTo>
                  <a:cubicBezTo>
                    <a:pt x="4102100" y="2324100"/>
                    <a:pt x="4103370" y="2312670"/>
                    <a:pt x="4103370" y="2302510"/>
                  </a:cubicBezTo>
                  <a:lnTo>
                    <a:pt x="4103370" y="2256790"/>
                  </a:lnTo>
                  <a:cubicBezTo>
                    <a:pt x="4103370" y="2246630"/>
                    <a:pt x="4108450" y="2241550"/>
                    <a:pt x="4118610" y="2244090"/>
                  </a:cubicBezTo>
                  <a:cubicBezTo>
                    <a:pt x="4118610" y="2244090"/>
                    <a:pt x="4119880" y="2242820"/>
                    <a:pt x="4121150" y="2242820"/>
                  </a:cubicBezTo>
                  <a:cubicBezTo>
                    <a:pt x="4117340" y="2240280"/>
                    <a:pt x="4114800" y="2239010"/>
                    <a:pt x="4112260" y="2236470"/>
                  </a:cubicBezTo>
                  <a:cubicBezTo>
                    <a:pt x="4112260" y="2235200"/>
                    <a:pt x="4113530" y="2233930"/>
                    <a:pt x="4113530" y="2232660"/>
                  </a:cubicBezTo>
                  <a:cubicBezTo>
                    <a:pt x="4122420" y="2235200"/>
                    <a:pt x="4131310" y="2239010"/>
                    <a:pt x="4137660" y="2241550"/>
                  </a:cubicBezTo>
                  <a:cubicBezTo>
                    <a:pt x="4145280" y="2231390"/>
                    <a:pt x="4151630" y="2223770"/>
                    <a:pt x="4156710" y="2218690"/>
                  </a:cubicBezTo>
                  <a:lnTo>
                    <a:pt x="4156710" y="2195830"/>
                  </a:lnTo>
                  <a:cubicBezTo>
                    <a:pt x="4154170" y="2195830"/>
                    <a:pt x="4150360" y="2197100"/>
                    <a:pt x="4146550" y="2197100"/>
                  </a:cubicBezTo>
                  <a:cubicBezTo>
                    <a:pt x="4144010" y="2190750"/>
                    <a:pt x="4142740" y="2184400"/>
                    <a:pt x="4140200" y="2175510"/>
                  </a:cubicBezTo>
                  <a:cubicBezTo>
                    <a:pt x="4146550" y="2179320"/>
                    <a:pt x="4149090" y="2181860"/>
                    <a:pt x="4151630" y="2183130"/>
                  </a:cubicBezTo>
                  <a:cubicBezTo>
                    <a:pt x="4154170" y="2181860"/>
                    <a:pt x="4157980" y="2180590"/>
                    <a:pt x="4161790" y="2178050"/>
                  </a:cubicBezTo>
                  <a:cubicBezTo>
                    <a:pt x="4160520" y="2176780"/>
                    <a:pt x="4159250" y="2175510"/>
                    <a:pt x="4159250" y="2174240"/>
                  </a:cubicBezTo>
                  <a:cubicBezTo>
                    <a:pt x="4155440" y="2174240"/>
                    <a:pt x="4151630" y="2172970"/>
                    <a:pt x="4150360" y="2172970"/>
                  </a:cubicBezTo>
                  <a:cubicBezTo>
                    <a:pt x="4152900" y="2165350"/>
                    <a:pt x="4157980" y="2157730"/>
                    <a:pt x="4155440" y="2153920"/>
                  </a:cubicBezTo>
                  <a:cubicBezTo>
                    <a:pt x="4149090" y="2137410"/>
                    <a:pt x="4155440" y="2124710"/>
                    <a:pt x="4161790" y="2110740"/>
                  </a:cubicBezTo>
                  <a:cubicBezTo>
                    <a:pt x="4163060" y="2106930"/>
                    <a:pt x="4161790" y="2103120"/>
                    <a:pt x="4161790" y="2099310"/>
                  </a:cubicBezTo>
                  <a:cubicBezTo>
                    <a:pt x="4163060" y="2082800"/>
                    <a:pt x="4164330" y="2067560"/>
                    <a:pt x="4165600" y="2044700"/>
                  </a:cubicBezTo>
                  <a:cubicBezTo>
                    <a:pt x="4160520" y="2042160"/>
                    <a:pt x="4152900" y="2035810"/>
                    <a:pt x="4144010" y="2030730"/>
                  </a:cubicBezTo>
                  <a:cubicBezTo>
                    <a:pt x="4136390" y="2026920"/>
                    <a:pt x="4128770" y="2025650"/>
                    <a:pt x="4121150" y="2023110"/>
                  </a:cubicBezTo>
                  <a:cubicBezTo>
                    <a:pt x="4117340" y="2021840"/>
                    <a:pt x="4112260" y="2023110"/>
                    <a:pt x="4108450" y="2021840"/>
                  </a:cubicBezTo>
                  <a:cubicBezTo>
                    <a:pt x="4076700" y="2018030"/>
                    <a:pt x="4043680" y="2012950"/>
                    <a:pt x="4011930" y="2009140"/>
                  </a:cubicBezTo>
                  <a:cubicBezTo>
                    <a:pt x="3985260" y="2005330"/>
                    <a:pt x="3958590" y="2001520"/>
                    <a:pt x="3933190" y="1997710"/>
                  </a:cubicBezTo>
                  <a:cubicBezTo>
                    <a:pt x="3926840" y="1996440"/>
                    <a:pt x="3920490" y="1993900"/>
                    <a:pt x="3912870" y="1993900"/>
                  </a:cubicBezTo>
                  <a:cubicBezTo>
                    <a:pt x="3896360" y="1992630"/>
                    <a:pt x="3878580" y="1992630"/>
                    <a:pt x="3862070" y="1992630"/>
                  </a:cubicBezTo>
                  <a:cubicBezTo>
                    <a:pt x="3853180" y="1992630"/>
                    <a:pt x="3845560" y="1992630"/>
                    <a:pt x="3836670" y="1991360"/>
                  </a:cubicBezTo>
                  <a:cubicBezTo>
                    <a:pt x="3821430" y="1990090"/>
                    <a:pt x="3806190" y="1987550"/>
                    <a:pt x="3790950" y="1986280"/>
                  </a:cubicBezTo>
                  <a:lnTo>
                    <a:pt x="3790950" y="1982470"/>
                  </a:lnTo>
                  <a:cubicBezTo>
                    <a:pt x="3829050" y="1979930"/>
                    <a:pt x="3868420" y="1976120"/>
                    <a:pt x="3907790" y="1983740"/>
                  </a:cubicBezTo>
                  <a:cubicBezTo>
                    <a:pt x="3906520" y="1979930"/>
                    <a:pt x="3905250" y="1976120"/>
                    <a:pt x="3903980" y="1973580"/>
                  </a:cubicBezTo>
                  <a:cubicBezTo>
                    <a:pt x="3912870" y="1972310"/>
                    <a:pt x="3919220" y="1964690"/>
                    <a:pt x="3928110" y="1973580"/>
                  </a:cubicBezTo>
                  <a:cubicBezTo>
                    <a:pt x="3929380" y="1974850"/>
                    <a:pt x="3937000" y="1971040"/>
                    <a:pt x="3942080" y="1969770"/>
                  </a:cubicBezTo>
                  <a:lnTo>
                    <a:pt x="3942080" y="1967230"/>
                  </a:lnTo>
                  <a:lnTo>
                    <a:pt x="3930650" y="1967230"/>
                  </a:lnTo>
                  <a:cubicBezTo>
                    <a:pt x="3943350" y="1957070"/>
                    <a:pt x="3952240" y="1948180"/>
                    <a:pt x="3961130" y="1941830"/>
                  </a:cubicBezTo>
                  <a:cubicBezTo>
                    <a:pt x="3968750" y="1943100"/>
                    <a:pt x="3976370" y="1944370"/>
                    <a:pt x="3981450" y="1945640"/>
                  </a:cubicBezTo>
                  <a:cubicBezTo>
                    <a:pt x="3982720" y="1921510"/>
                    <a:pt x="3962400" y="1920240"/>
                    <a:pt x="3947160" y="1910080"/>
                  </a:cubicBezTo>
                  <a:cubicBezTo>
                    <a:pt x="3953510" y="1906270"/>
                    <a:pt x="3957320" y="1902460"/>
                    <a:pt x="3962400" y="1901190"/>
                  </a:cubicBezTo>
                  <a:cubicBezTo>
                    <a:pt x="3976370" y="1897380"/>
                    <a:pt x="3994150" y="1907540"/>
                    <a:pt x="4003040" y="1885950"/>
                  </a:cubicBezTo>
                  <a:cubicBezTo>
                    <a:pt x="4004310" y="1884680"/>
                    <a:pt x="4008120" y="1884680"/>
                    <a:pt x="4014470" y="1882140"/>
                  </a:cubicBezTo>
                  <a:cubicBezTo>
                    <a:pt x="4010660" y="1878330"/>
                    <a:pt x="4006850" y="1875790"/>
                    <a:pt x="4004310" y="1873250"/>
                  </a:cubicBezTo>
                  <a:cubicBezTo>
                    <a:pt x="4006850" y="1871980"/>
                    <a:pt x="4010660" y="1870710"/>
                    <a:pt x="4010660" y="1870710"/>
                  </a:cubicBezTo>
                  <a:cubicBezTo>
                    <a:pt x="4019550" y="1877060"/>
                    <a:pt x="4025900" y="1882140"/>
                    <a:pt x="4033520" y="1887220"/>
                  </a:cubicBezTo>
                  <a:cubicBezTo>
                    <a:pt x="4034790" y="1885950"/>
                    <a:pt x="4036060" y="1884680"/>
                    <a:pt x="4037330" y="1882140"/>
                  </a:cubicBezTo>
                  <a:cubicBezTo>
                    <a:pt x="4033520" y="1877060"/>
                    <a:pt x="4030980" y="1871980"/>
                    <a:pt x="4027170" y="1866900"/>
                  </a:cubicBezTo>
                  <a:cubicBezTo>
                    <a:pt x="4043680" y="1855470"/>
                    <a:pt x="4044950" y="1849120"/>
                    <a:pt x="4032250" y="1817370"/>
                  </a:cubicBezTo>
                  <a:cubicBezTo>
                    <a:pt x="4041140" y="1816100"/>
                    <a:pt x="4050030" y="1813560"/>
                    <a:pt x="4057650" y="1812290"/>
                  </a:cubicBezTo>
                  <a:cubicBezTo>
                    <a:pt x="4058920" y="1803400"/>
                    <a:pt x="4064000" y="1794510"/>
                    <a:pt x="4062730" y="1786890"/>
                  </a:cubicBezTo>
                  <a:cubicBezTo>
                    <a:pt x="4058920" y="1764030"/>
                    <a:pt x="4081780" y="1753870"/>
                    <a:pt x="4086860" y="1734820"/>
                  </a:cubicBezTo>
                  <a:cubicBezTo>
                    <a:pt x="4086860" y="1733550"/>
                    <a:pt x="4091940" y="1732280"/>
                    <a:pt x="4093210" y="1733550"/>
                  </a:cubicBezTo>
                  <a:cubicBezTo>
                    <a:pt x="4104640" y="1737360"/>
                    <a:pt x="4108450" y="1728470"/>
                    <a:pt x="4112260" y="1722120"/>
                  </a:cubicBezTo>
                  <a:cubicBezTo>
                    <a:pt x="4113530" y="1719580"/>
                    <a:pt x="4114800" y="1717040"/>
                    <a:pt x="4116070" y="1715770"/>
                  </a:cubicBezTo>
                  <a:cubicBezTo>
                    <a:pt x="4127500" y="1709420"/>
                    <a:pt x="4138930" y="1704340"/>
                    <a:pt x="4151630" y="1697990"/>
                  </a:cubicBezTo>
                  <a:cubicBezTo>
                    <a:pt x="4138930" y="1678940"/>
                    <a:pt x="4122420" y="1687830"/>
                    <a:pt x="4108450" y="1685290"/>
                  </a:cubicBezTo>
                  <a:lnTo>
                    <a:pt x="4108450" y="1680210"/>
                  </a:lnTo>
                  <a:cubicBezTo>
                    <a:pt x="4117340" y="1678940"/>
                    <a:pt x="4126230" y="1677670"/>
                    <a:pt x="4136390" y="1676400"/>
                  </a:cubicBezTo>
                  <a:cubicBezTo>
                    <a:pt x="4130040" y="1675130"/>
                    <a:pt x="4124960" y="1673860"/>
                    <a:pt x="4119880" y="1672590"/>
                  </a:cubicBezTo>
                  <a:cubicBezTo>
                    <a:pt x="4126230" y="1666240"/>
                    <a:pt x="4131310" y="1659890"/>
                    <a:pt x="4137660" y="1654810"/>
                  </a:cubicBezTo>
                  <a:cubicBezTo>
                    <a:pt x="4138930" y="1653540"/>
                    <a:pt x="4142740" y="1652270"/>
                    <a:pt x="4144010" y="1652270"/>
                  </a:cubicBezTo>
                  <a:cubicBezTo>
                    <a:pt x="4147820" y="1653540"/>
                    <a:pt x="4151630" y="1657350"/>
                    <a:pt x="4154170" y="1659890"/>
                  </a:cubicBezTo>
                  <a:cubicBezTo>
                    <a:pt x="4155440" y="1656080"/>
                    <a:pt x="4156710" y="1651000"/>
                    <a:pt x="4159250" y="1647190"/>
                  </a:cubicBezTo>
                  <a:cubicBezTo>
                    <a:pt x="4164330" y="1640840"/>
                    <a:pt x="4170680" y="1635760"/>
                    <a:pt x="4175760" y="1630680"/>
                  </a:cubicBezTo>
                  <a:cubicBezTo>
                    <a:pt x="4182110" y="1638300"/>
                    <a:pt x="4188460" y="1645920"/>
                    <a:pt x="4194810" y="1654810"/>
                  </a:cubicBezTo>
                  <a:cubicBezTo>
                    <a:pt x="4196080" y="1654810"/>
                    <a:pt x="4197350" y="1653540"/>
                    <a:pt x="4197350" y="1653540"/>
                  </a:cubicBezTo>
                  <a:cubicBezTo>
                    <a:pt x="4196080" y="1640840"/>
                    <a:pt x="4196080" y="1628140"/>
                    <a:pt x="4194810" y="1615440"/>
                  </a:cubicBezTo>
                  <a:cubicBezTo>
                    <a:pt x="4199890" y="1616710"/>
                    <a:pt x="4203700" y="1616710"/>
                    <a:pt x="4207510" y="1617980"/>
                  </a:cubicBezTo>
                  <a:cubicBezTo>
                    <a:pt x="4208780" y="1616710"/>
                    <a:pt x="4208780" y="1615440"/>
                    <a:pt x="4210050" y="1615440"/>
                  </a:cubicBezTo>
                  <a:cubicBezTo>
                    <a:pt x="4206240" y="1614170"/>
                    <a:pt x="4203700" y="1612900"/>
                    <a:pt x="4199890" y="1611630"/>
                  </a:cubicBezTo>
                  <a:cubicBezTo>
                    <a:pt x="4206240" y="1604010"/>
                    <a:pt x="4210050" y="1598930"/>
                    <a:pt x="4211320" y="1597660"/>
                  </a:cubicBezTo>
                  <a:lnTo>
                    <a:pt x="4211320" y="1573530"/>
                  </a:lnTo>
                  <a:cubicBezTo>
                    <a:pt x="4208780" y="1572260"/>
                    <a:pt x="4206240" y="1569720"/>
                    <a:pt x="4202430" y="1568450"/>
                  </a:cubicBezTo>
                  <a:cubicBezTo>
                    <a:pt x="4199890" y="1567180"/>
                    <a:pt x="4197350" y="1565910"/>
                    <a:pt x="4194810" y="1565910"/>
                  </a:cubicBezTo>
                  <a:cubicBezTo>
                    <a:pt x="4197350" y="1563370"/>
                    <a:pt x="4202430" y="1559560"/>
                    <a:pt x="4203700" y="1559560"/>
                  </a:cubicBezTo>
                  <a:cubicBezTo>
                    <a:pt x="4212590" y="1564640"/>
                    <a:pt x="4210050" y="1550670"/>
                    <a:pt x="4215130" y="1551940"/>
                  </a:cubicBezTo>
                  <a:cubicBezTo>
                    <a:pt x="4215130" y="1548130"/>
                    <a:pt x="4215130" y="1540510"/>
                    <a:pt x="4213860" y="1540510"/>
                  </a:cubicBezTo>
                  <a:cubicBezTo>
                    <a:pt x="4197350" y="1534160"/>
                    <a:pt x="4199890" y="1520190"/>
                    <a:pt x="4196080" y="1511300"/>
                  </a:cubicBezTo>
                  <a:close/>
                  <a:moveTo>
                    <a:pt x="234950" y="990600"/>
                  </a:moveTo>
                  <a:lnTo>
                    <a:pt x="271780" y="990600"/>
                  </a:lnTo>
                  <a:cubicBezTo>
                    <a:pt x="262890" y="1002030"/>
                    <a:pt x="241300" y="1002030"/>
                    <a:pt x="234950" y="990600"/>
                  </a:cubicBezTo>
                  <a:close/>
                  <a:moveTo>
                    <a:pt x="488950" y="1507490"/>
                  </a:moveTo>
                  <a:lnTo>
                    <a:pt x="488950" y="1502410"/>
                  </a:lnTo>
                  <a:cubicBezTo>
                    <a:pt x="505460" y="1501140"/>
                    <a:pt x="523240" y="1499870"/>
                    <a:pt x="539750" y="1499870"/>
                  </a:cubicBezTo>
                  <a:cubicBezTo>
                    <a:pt x="521970" y="1499870"/>
                    <a:pt x="506730" y="1515110"/>
                    <a:pt x="488950" y="1507490"/>
                  </a:cubicBezTo>
                  <a:close/>
                  <a:moveTo>
                    <a:pt x="182880" y="2123440"/>
                  </a:moveTo>
                  <a:cubicBezTo>
                    <a:pt x="190500" y="2115820"/>
                    <a:pt x="196850" y="2110740"/>
                    <a:pt x="199390" y="2106930"/>
                  </a:cubicBezTo>
                  <a:cubicBezTo>
                    <a:pt x="205740" y="2112010"/>
                    <a:pt x="209550" y="2115820"/>
                    <a:pt x="213360" y="2119630"/>
                  </a:cubicBezTo>
                  <a:cubicBezTo>
                    <a:pt x="204470" y="2119630"/>
                    <a:pt x="195580" y="2120900"/>
                    <a:pt x="182880" y="2123440"/>
                  </a:cubicBezTo>
                  <a:close/>
                  <a:moveTo>
                    <a:pt x="271780" y="2117090"/>
                  </a:moveTo>
                  <a:lnTo>
                    <a:pt x="238760" y="2117090"/>
                  </a:lnTo>
                  <a:cubicBezTo>
                    <a:pt x="237490" y="2117090"/>
                    <a:pt x="236220" y="2112010"/>
                    <a:pt x="233680" y="2108200"/>
                  </a:cubicBezTo>
                  <a:cubicBezTo>
                    <a:pt x="248920" y="2109470"/>
                    <a:pt x="260350" y="2110740"/>
                    <a:pt x="271780" y="2112010"/>
                  </a:cubicBezTo>
                  <a:lnTo>
                    <a:pt x="271780" y="2117090"/>
                  </a:lnTo>
                  <a:close/>
                  <a:moveTo>
                    <a:pt x="280670" y="2115820"/>
                  </a:moveTo>
                  <a:cubicBezTo>
                    <a:pt x="279400" y="2114550"/>
                    <a:pt x="279400" y="2113280"/>
                    <a:pt x="278130" y="2113280"/>
                  </a:cubicBezTo>
                  <a:cubicBezTo>
                    <a:pt x="283210" y="2109470"/>
                    <a:pt x="289560" y="2106930"/>
                    <a:pt x="294640" y="2103120"/>
                  </a:cubicBezTo>
                  <a:cubicBezTo>
                    <a:pt x="298450" y="2099310"/>
                    <a:pt x="299720" y="2092960"/>
                    <a:pt x="303530" y="2086610"/>
                  </a:cubicBezTo>
                  <a:cubicBezTo>
                    <a:pt x="313690" y="2106930"/>
                    <a:pt x="335280" y="2100580"/>
                    <a:pt x="354330" y="2105660"/>
                  </a:cubicBezTo>
                  <a:cubicBezTo>
                    <a:pt x="328930" y="2108200"/>
                    <a:pt x="304800" y="2112010"/>
                    <a:pt x="280670" y="2115820"/>
                  </a:cubicBezTo>
                  <a:close/>
                  <a:moveTo>
                    <a:pt x="114300" y="2428240"/>
                  </a:moveTo>
                  <a:cubicBezTo>
                    <a:pt x="115570" y="2428240"/>
                    <a:pt x="115570" y="2428240"/>
                    <a:pt x="114300" y="2428240"/>
                  </a:cubicBezTo>
                  <a:close/>
                  <a:moveTo>
                    <a:pt x="345440" y="2609850"/>
                  </a:moveTo>
                  <a:cubicBezTo>
                    <a:pt x="344170" y="2600960"/>
                    <a:pt x="342900" y="2594610"/>
                    <a:pt x="341630" y="2585720"/>
                  </a:cubicBezTo>
                  <a:cubicBezTo>
                    <a:pt x="350520" y="2588260"/>
                    <a:pt x="355600" y="2589530"/>
                    <a:pt x="360680" y="2592070"/>
                  </a:cubicBezTo>
                  <a:cubicBezTo>
                    <a:pt x="355600" y="2597150"/>
                    <a:pt x="351790" y="2602230"/>
                    <a:pt x="345440" y="2609850"/>
                  </a:cubicBezTo>
                  <a:close/>
                  <a:moveTo>
                    <a:pt x="636270" y="1050290"/>
                  </a:moveTo>
                  <a:cubicBezTo>
                    <a:pt x="627380" y="1051560"/>
                    <a:pt x="618490" y="1055370"/>
                    <a:pt x="610870" y="1055370"/>
                  </a:cubicBezTo>
                  <a:cubicBezTo>
                    <a:pt x="601980" y="1056640"/>
                    <a:pt x="593090" y="1055370"/>
                    <a:pt x="582930" y="1055370"/>
                  </a:cubicBezTo>
                  <a:cubicBezTo>
                    <a:pt x="581660" y="1054100"/>
                    <a:pt x="580390" y="1050290"/>
                    <a:pt x="579120" y="1046480"/>
                  </a:cubicBezTo>
                  <a:cubicBezTo>
                    <a:pt x="588010" y="1043940"/>
                    <a:pt x="596900" y="1040130"/>
                    <a:pt x="607060" y="1037590"/>
                  </a:cubicBezTo>
                  <a:cubicBezTo>
                    <a:pt x="607060" y="1041400"/>
                    <a:pt x="605790" y="1043940"/>
                    <a:pt x="605790" y="1047750"/>
                  </a:cubicBezTo>
                  <a:cubicBezTo>
                    <a:pt x="617220" y="1040130"/>
                    <a:pt x="627380" y="1041400"/>
                    <a:pt x="636270" y="1050290"/>
                  </a:cubicBezTo>
                  <a:cubicBezTo>
                    <a:pt x="650240" y="1040130"/>
                    <a:pt x="652780" y="1041400"/>
                    <a:pt x="656590" y="1062990"/>
                  </a:cubicBezTo>
                  <a:cubicBezTo>
                    <a:pt x="648970" y="1057910"/>
                    <a:pt x="642620" y="1054100"/>
                    <a:pt x="636270" y="1050290"/>
                  </a:cubicBezTo>
                  <a:close/>
                  <a:moveTo>
                    <a:pt x="684530" y="1047750"/>
                  </a:moveTo>
                  <a:cubicBezTo>
                    <a:pt x="687070" y="1045210"/>
                    <a:pt x="689610" y="1042670"/>
                    <a:pt x="690880" y="1040130"/>
                  </a:cubicBezTo>
                  <a:cubicBezTo>
                    <a:pt x="699770" y="1051560"/>
                    <a:pt x="699770" y="1051560"/>
                    <a:pt x="680720" y="1060450"/>
                  </a:cubicBezTo>
                  <a:lnTo>
                    <a:pt x="661670" y="1045210"/>
                  </a:lnTo>
                  <a:cubicBezTo>
                    <a:pt x="674370" y="1035050"/>
                    <a:pt x="681990" y="1035050"/>
                    <a:pt x="684530" y="1047750"/>
                  </a:cubicBezTo>
                  <a:close/>
                  <a:moveTo>
                    <a:pt x="694690" y="2744470"/>
                  </a:moveTo>
                  <a:cubicBezTo>
                    <a:pt x="695960" y="2743200"/>
                    <a:pt x="697230" y="2743200"/>
                    <a:pt x="698500" y="2741930"/>
                  </a:cubicBezTo>
                  <a:cubicBezTo>
                    <a:pt x="699770" y="2744470"/>
                    <a:pt x="702310" y="2747010"/>
                    <a:pt x="704850" y="2750820"/>
                  </a:cubicBezTo>
                  <a:cubicBezTo>
                    <a:pt x="702310" y="2750820"/>
                    <a:pt x="699770" y="2750820"/>
                    <a:pt x="697230" y="2752090"/>
                  </a:cubicBezTo>
                  <a:cubicBezTo>
                    <a:pt x="695960" y="2748280"/>
                    <a:pt x="695960" y="2745740"/>
                    <a:pt x="694690" y="2744470"/>
                  </a:cubicBezTo>
                  <a:close/>
                  <a:moveTo>
                    <a:pt x="772160" y="2735580"/>
                  </a:moveTo>
                  <a:cubicBezTo>
                    <a:pt x="773430" y="2739390"/>
                    <a:pt x="774700" y="2741930"/>
                    <a:pt x="777240" y="2744470"/>
                  </a:cubicBezTo>
                  <a:lnTo>
                    <a:pt x="773430" y="2744470"/>
                  </a:lnTo>
                  <a:cubicBezTo>
                    <a:pt x="773430" y="2741930"/>
                    <a:pt x="773430" y="2739390"/>
                    <a:pt x="772160" y="2735580"/>
                  </a:cubicBezTo>
                  <a:close/>
                  <a:moveTo>
                    <a:pt x="876300" y="3018790"/>
                  </a:moveTo>
                  <a:cubicBezTo>
                    <a:pt x="872490" y="3012440"/>
                    <a:pt x="869950" y="3007360"/>
                    <a:pt x="867410" y="3002280"/>
                  </a:cubicBezTo>
                  <a:lnTo>
                    <a:pt x="873760" y="2995930"/>
                  </a:lnTo>
                  <a:cubicBezTo>
                    <a:pt x="882650" y="3002280"/>
                    <a:pt x="883920" y="3012440"/>
                    <a:pt x="876300" y="3018790"/>
                  </a:cubicBezTo>
                  <a:close/>
                  <a:moveTo>
                    <a:pt x="1198880" y="3044190"/>
                  </a:moveTo>
                  <a:cubicBezTo>
                    <a:pt x="1193800" y="3041650"/>
                    <a:pt x="1188720" y="3040380"/>
                    <a:pt x="1183640" y="3037840"/>
                  </a:cubicBezTo>
                  <a:cubicBezTo>
                    <a:pt x="1188720" y="3032760"/>
                    <a:pt x="1193800" y="3027680"/>
                    <a:pt x="1197610" y="3025140"/>
                  </a:cubicBezTo>
                  <a:lnTo>
                    <a:pt x="1212850" y="3036570"/>
                  </a:lnTo>
                  <a:cubicBezTo>
                    <a:pt x="1209040" y="3039110"/>
                    <a:pt x="1203960" y="3041650"/>
                    <a:pt x="1198880" y="3044190"/>
                  </a:cubicBezTo>
                  <a:close/>
                  <a:moveTo>
                    <a:pt x="3445510" y="2828290"/>
                  </a:moveTo>
                  <a:cubicBezTo>
                    <a:pt x="3444240" y="2829560"/>
                    <a:pt x="3445510" y="2832100"/>
                    <a:pt x="3445510" y="2834640"/>
                  </a:cubicBezTo>
                  <a:lnTo>
                    <a:pt x="3426460" y="2838450"/>
                  </a:lnTo>
                  <a:cubicBezTo>
                    <a:pt x="3423920" y="2827020"/>
                    <a:pt x="3429000" y="2820670"/>
                    <a:pt x="3440430" y="2819400"/>
                  </a:cubicBezTo>
                  <a:cubicBezTo>
                    <a:pt x="3444240" y="2819400"/>
                    <a:pt x="3449320" y="2816860"/>
                    <a:pt x="3455670" y="2816860"/>
                  </a:cubicBezTo>
                  <a:cubicBezTo>
                    <a:pt x="3451860" y="2820670"/>
                    <a:pt x="3448050" y="2823210"/>
                    <a:pt x="3445510" y="2828290"/>
                  </a:cubicBezTo>
                  <a:close/>
                  <a:moveTo>
                    <a:pt x="3470910" y="2825750"/>
                  </a:moveTo>
                  <a:cubicBezTo>
                    <a:pt x="3465830" y="2824480"/>
                    <a:pt x="3462020" y="2820670"/>
                    <a:pt x="3458210" y="2818130"/>
                  </a:cubicBezTo>
                  <a:cubicBezTo>
                    <a:pt x="3463290" y="2811780"/>
                    <a:pt x="3467100" y="2807970"/>
                    <a:pt x="3469640" y="2804160"/>
                  </a:cubicBezTo>
                  <a:cubicBezTo>
                    <a:pt x="3474720" y="2810510"/>
                    <a:pt x="3479800" y="2815590"/>
                    <a:pt x="3484880" y="2823210"/>
                  </a:cubicBezTo>
                  <a:cubicBezTo>
                    <a:pt x="3481070" y="2824480"/>
                    <a:pt x="3475990" y="2825750"/>
                    <a:pt x="3470910" y="2825750"/>
                  </a:cubicBezTo>
                  <a:close/>
                  <a:moveTo>
                    <a:pt x="3604260" y="1967230"/>
                  </a:moveTo>
                  <a:cubicBezTo>
                    <a:pt x="3604260" y="1964690"/>
                    <a:pt x="3604260" y="1963420"/>
                    <a:pt x="3602990" y="1960880"/>
                  </a:cubicBezTo>
                  <a:lnTo>
                    <a:pt x="3629660" y="1957070"/>
                  </a:lnTo>
                  <a:cubicBezTo>
                    <a:pt x="3629660" y="1959610"/>
                    <a:pt x="3630930" y="1962150"/>
                    <a:pt x="3630930" y="1964690"/>
                  </a:cubicBezTo>
                  <a:cubicBezTo>
                    <a:pt x="3620770" y="1964690"/>
                    <a:pt x="3611880" y="1965960"/>
                    <a:pt x="3604260" y="1967230"/>
                  </a:cubicBezTo>
                  <a:close/>
                  <a:moveTo>
                    <a:pt x="3670300" y="1969770"/>
                  </a:moveTo>
                  <a:cubicBezTo>
                    <a:pt x="3662680" y="1969770"/>
                    <a:pt x="3653790" y="1969770"/>
                    <a:pt x="3646170" y="1967230"/>
                  </a:cubicBezTo>
                  <a:cubicBezTo>
                    <a:pt x="3642360" y="1965960"/>
                    <a:pt x="3641090" y="1960880"/>
                    <a:pt x="3637280" y="1958340"/>
                  </a:cubicBezTo>
                  <a:cubicBezTo>
                    <a:pt x="3638550" y="1957070"/>
                    <a:pt x="3638550" y="1955800"/>
                    <a:pt x="3639820" y="1954530"/>
                  </a:cubicBezTo>
                  <a:cubicBezTo>
                    <a:pt x="3651250" y="1957070"/>
                    <a:pt x="3661410" y="1958340"/>
                    <a:pt x="3671570" y="1960880"/>
                  </a:cubicBezTo>
                  <a:cubicBezTo>
                    <a:pt x="3670300" y="1964690"/>
                    <a:pt x="3670300" y="1968500"/>
                    <a:pt x="3670300" y="1969770"/>
                  </a:cubicBezTo>
                  <a:close/>
                  <a:moveTo>
                    <a:pt x="3727450" y="1968500"/>
                  </a:moveTo>
                  <a:cubicBezTo>
                    <a:pt x="3718560" y="1967230"/>
                    <a:pt x="3709670" y="1960880"/>
                    <a:pt x="3700780" y="1969770"/>
                  </a:cubicBezTo>
                  <a:cubicBezTo>
                    <a:pt x="3699510" y="1971040"/>
                    <a:pt x="3691890" y="1967230"/>
                    <a:pt x="3688080" y="1965960"/>
                  </a:cubicBezTo>
                  <a:cubicBezTo>
                    <a:pt x="3688080" y="1964690"/>
                    <a:pt x="3689350" y="1962150"/>
                    <a:pt x="3689350" y="1960880"/>
                  </a:cubicBezTo>
                  <a:lnTo>
                    <a:pt x="3731260" y="1960880"/>
                  </a:lnTo>
                  <a:cubicBezTo>
                    <a:pt x="3732530" y="1960880"/>
                    <a:pt x="3733800" y="1964690"/>
                    <a:pt x="3735070" y="1967230"/>
                  </a:cubicBezTo>
                  <a:cubicBezTo>
                    <a:pt x="3731260" y="1967230"/>
                    <a:pt x="3728720" y="1968500"/>
                    <a:pt x="3727450" y="1968500"/>
                  </a:cubicBezTo>
                  <a:close/>
                  <a:moveTo>
                    <a:pt x="3848100" y="2598420"/>
                  </a:moveTo>
                  <a:cubicBezTo>
                    <a:pt x="3846830" y="2599690"/>
                    <a:pt x="3846830" y="2600960"/>
                    <a:pt x="3846830" y="2599690"/>
                  </a:cubicBezTo>
                  <a:cubicBezTo>
                    <a:pt x="3845560" y="2599690"/>
                    <a:pt x="3845560" y="2598420"/>
                    <a:pt x="3848100" y="2598420"/>
                  </a:cubicBezTo>
                  <a:close/>
                  <a:moveTo>
                    <a:pt x="132080" y="2529840"/>
                  </a:moveTo>
                  <a:cubicBezTo>
                    <a:pt x="130810" y="2529840"/>
                    <a:pt x="130810" y="2531110"/>
                    <a:pt x="129540" y="2531110"/>
                  </a:cubicBezTo>
                  <a:cubicBezTo>
                    <a:pt x="129540" y="2531110"/>
                    <a:pt x="130810" y="2529840"/>
                    <a:pt x="132080" y="2529840"/>
                  </a:cubicBezTo>
                  <a:close/>
                  <a:moveTo>
                    <a:pt x="615950" y="2769870"/>
                  </a:moveTo>
                  <a:cubicBezTo>
                    <a:pt x="621030" y="2772410"/>
                    <a:pt x="626110" y="2774950"/>
                    <a:pt x="629920" y="2776220"/>
                  </a:cubicBezTo>
                  <a:cubicBezTo>
                    <a:pt x="612140" y="2786380"/>
                    <a:pt x="600710" y="2783840"/>
                    <a:pt x="589280" y="2766060"/>
                  </a:cubicBezTo>
                  <a:cubicBezTo>
                    <a:pt x="593090" y="2766060"/>
                    <a:pt x="595630" y="2764790"/>
                    <a:pt x="599440" y="2764790"/>
                  </a:cubicBezTo>
                  <a:cubicBezTo>
                    <a:pt x="604520" y="2766060"/>
                    <a:pt x="610870" y="2767330"/>
                    <a:pt x="615950" y="2769870"/>
                  </a:cubicBezTo>
                  <a:close/>
                  <a:moveTo>
                    <a:pt x="2835910" y="2874010"/>
                  </a:moveTo>
                  <a:cubicBezTo>
                    <a:pt x="2832100" y="2872740"/>
                    <a:pt x="2829560" y="2872740"/>
                    <a:pt x="2824480" y="2871470"/>
                  </a:cubicBezTo>
                  <a:cubicBezTo>
                    <a:pt x="2819400" y="2870200"/>
                    <a:pt x="2813050" y="2866390"/>
                    <a:pt x="2805430" y="2863850"/>
                  </a:cubicBezTo>
                  <a:cubicBezTo>
                    <a:pt x="2810510" y="2862580"/>
                    <a:pt x="2814320" y="2860040"/>
                    <a:pt x="2819400" y="2858770"/>
                  </a:cubicBezTo>
                  <a:cubicBezTo>
                    <a:pt x="2833370" y="2854960"/>
                    <a:pt x="2839720" y="2861310"/>
                    <a:pt x="2835910" y="2874010"/>
                  </a:cubicBezTo>
                  <a:close/>
                  <a:moveTo>
                    <a:pt x="2590800" y="2903220"/>
                  </a:moveTo>
                  <a:cubicBezTo>
                    <a:pt x="2598420" y="2904490"/>
                    <a:pt x="2607310" y="2904490"/>
                    <a:pt x="2616200" y="2905760"/>
                  </a:cubicBezTo>
                  <a:cubicBezTo>
                    <a:pt x="2612390" y="2918460"/>
                    <a:pt x="2602230" y="2914650"/>
                    <a:pt x="2594610" y="2913380"/>
                  </a:cubicBezTo>
                  <a:cubicBezTo>
                    <a:pt x="2592070" y="2913380"/>
                    <a:pt x="2589530" y="2908300"/>
                    <a:pt x="2586990" y="2905760"/>
                  </a:cubicBezTo>
                  <a:cubicBezTo>
                    <a:pt x="2588260" y="2904490"/>
                    <a:pt x="2589530" y="2903220"/>
                    <a:pt x="2590800" y="2903220"/>
                  </a:cubicBezTo>
                  <a:close/>
                  <a:moveTo>
                    <a:pt x="219710" y="2604770"/>
                  </a:moveTo>
                  <a:cubicBezTo>
                    <a:pt x="220980" y="2608580"/>
                    <a:pt x="222250" y="2611120"/>
                    <a:pt x="223520" y="2616200"/>
                  </a:cubicBezTo>
                  <a:cubicBezTo>
                    <a:pt x="215900" y="2616200"/>
                    <a:pt x="209550" y="2616200"/>
                    <a:pt x="203200" y="2614930"/>
                  </a:cubicBezTo>
                  <a:lnTo>
                    <a:pt x="203200" y="2606040"/>
                  </a:lnTo>
                  <a:cubicBezTo>
                    <a:pt x="208280" y="2606040"/>
                    <a:pt x="213360" y="2606040"/>
                    <a:pt x="219710" y="2604770"/>
                  </a:cubicBezTo>
                  <a:close/>
                  <a:moveTo>
                    <a:pt x="715010" y="2762250"/>
                  </a:moveTo>
                  <a:cubicBezTo>
                    <a:pt x="722630" y="2763520"/>
                    <a:pt x="730250" y="2763520"/>
                    <a:pt x="739140" y="2764790"/>
                  </a:cubicBezTo>
                  <a:cubicBezTo>
                    <a:pt x="734060" y="2769870"/>
                    <a:pt x="713740" y="2773680"/>
                    <a:pt x="709930" y="2769870"/>
                  </a:cubicBezTo>
                  <a:cubicBezTo>
                    <a:pt x="709930" y="2768600"/>
                    <a:pt x="708660" y="2766060"/>
                    <a:pt x="709930" y="2764790"/>
                  </a:cubicBezTo>
                  <a:cubicBezTo>
                    <a:pt x="711200" y="2763520"/>
                    <a:pt x="713740" y="2762250"/>
                    <a:pt x="715010" y="2762250"/>
                  </a:cubicBezTo>
                  <a:close/>
                </a:path>
              </a:pathLst>
            </a:custGeom>
            <a:solidFill>
              <a:srgbClr val="FF5400"/>
            </a:solidFill>
            <a:ln w="12700">
              <a:solidFill>
                <a:srgbClr val="000000"/>
              </a:solidFill>
            </a:ln>
          </p:spPr>
        </p:sp>
      </p:grpSp>
      <p:grpSp>
        <p:nvGrpSpPr>
          <p:cNvPr name="Group 15" id="15"/>
          <p:cNvGrpSpPr/>
          <p:nvPr/>
        </p:nvGrpSpPr>
        <p:grpSpPr>
          <a:xfrm rot="0">
            <a:off x="-2602400" y="1853318"/>
            <a:ext cx="12568481" cy="9219167"/>
            <a:chOff x="0" y="0"/>
            <a:chExt cx="4198620" cy="3079750"/>
          </a:xfrm>
        </p:grpSpPr>
        <p:sp>
          <p:nvSpPr>
            <p:cNvPr name="Freeform 16" id="16"/>
            <p:cNvSpPr/>
            <p:nvPr/>
          </p:nvSpPr>
          <p:spPr>
            <a:xfrm flipH="false" flipV="false" rot="0">
              <a:off x="-12700" y="-2540"/>
              <a:ext cx="4215130" cy="3083560"/>
            </a:xfrm>
            <a:custGeom>
              <a:avLst/>
              <a:gdLst/>
              <a:ahLst/>
              <a:cxnLst/>
              <a:rect r="r" b="b" t="t" l="l"/>
              <a:pathLst>
                <a:path h="3083560" w="4215130">
                  <a:moveTo>
                    <a:pt x="4196080" y="1511300"/>
                  </a:moveTo>
                  <a:cubicBezTo>
                    <a:pt x="4199890" y="1508760"/>
                    <a:pt x="4203700" y="1507490"/>
                    <a:pt x="4206240" y="1503680"/>
                  </a:cubicBezTo>
                  <a:cubicBezTo>
                    <a:pt x="4208780" y="1501140"/>
                    <a:pt x="4213860" y="1497330"/>
                    <a:pt x="4213860" y="1493520"/>
                  </a:cubicBezTo>
                  <a:cubicBezTo>
                    <a:pt x="4213860" y="1490980"/>
                    <a:pt x="4208780" y="1487170"/>
                    <a:pt x="4206240" y="1484630"/>
                  </a:cubicBezTo>
                  <a:lnTo>
                    <a:pt x="4194810" y="1473200"/>
                  </a:lnTo>
                  <a:cubicBezTo>
                    <a:pt x="4197350" y="1470660"/>
                    <a:pt x="4202430" y="1469390"/>
                    <a:pt x="4202430" y="1465580"/>
                  </a:cubicBezTo>
                  <a:cubicBezTo>
                    <a:pt x="4204970" y="1455420"/>
                    <a:pt x="4208780" y="1445260"/>
                    <a:pt x="4208780" y="1435100"/>
                  </a:cubicBezTo>
                  <a:cubicBezTo>
                    <a:pt x="4208780" y="1430020"/>
                    <a:pt x="4199890" y="1426210"/>
                    <a:pt x="4194810" y="1419860"/>
                  </a:cubicBezTo>
                  <a:cubicBezTo>
                    <a:pt x="4199890" y="1419860"/>
                    <a:pt x="4202430" y="1419860"/>
                    <a:pt x="4206240" y="1418590"/>
                  </a:cubicBezTo>
                  <a:lnTo>
                    <a:pt x="4206240" y="1414780"/>
                  </a:lnTo>
                  <a:lnTo>
                    <a:pt x="4194810" y="1414780"/>
                  </a:lnTo>
                  <a:cubicBezTo>
                    <a:pt x="4187190" y="1409700"/>
                    <a:pt x="4179570" y="1399540"/>
                    <a:pt x="4177030" y="1400810"/>
                  </a:cubicBezTo>
                  <a:cubicBezTo>
                    <a:pt x="4163060" y="1408430"/>
                    <a:pt x="4163060" y="1398270"/>
                    <a:pt x="4160520" y="1390650"/>
                  </a:cubicBezTo>
                  <a:cubicBezTo>
                    <a:pt x="4155440" y="1391920"/>
                    <a:pt x="4150360" y="1393190"/>
                    <a:pt x="4146550" y="1391920"/>
                  </a:cubicBezTo>
                  <a:cubicBezTo>
                    <a:pt x="4137660" y="1390650"/>
                    <a:pt x="4128770" y="1386840"/>
                    <a:pt x="4119880" y="1386840"/>
                  </a:cubicBezTo>
                  <a:cubicBezTo>
                    <a:pt x="4108450" y="1385570"/>
                    <a:pt x="4095750" y="1385570"/>
                    <a:pt x="4083050" y="1384300"/>
                  </a:cubicBezTo>
                  <a:cubicBezTo>
                    <a:pt x="4064000" y="1381760"/>
                    <a:pt x="4044950" y="1379220"/>
                    <a:pt x="4025900" y="1376680"/>
                  </a:cubicBezTo>
                  <a:cubicBezTo>
                    <a:pt x="4024630" y="1376680"/>
                    <a:pt x="4022090" y="1379220"/>
                    <a:pt x="4020820" y="1379220"/>
                  </a:cubicBezTo>
                  <a:cubicBezTo>
                    <a:pt x="4010660" y="1377950"/>
                    <a:pt x="4000500" y="1376680"/>
                    <a:pt x="3991610" y="1374140"/>
                  </a:cubicBezTo>
                  <a:cubicBezTo>
                    <a:pt x="3989070" y="1372870"/>
                    <a:pt x="3987800" y="1366520"/>
                    <a:pt x="3987800" y="1363980"/>
                  </a:cubicBezTo>
                  <a:cubicBezTo>
                    <a:pt x="4001770" y="1353820"/>
                    <a:pt x="4015740" y="1343660"/>
                    <a:pt x="4024630" y="1337310"/>
                  </a:cubicBezTo>
                  <a:cubicBezTo>
                    <a:pt x="4034790" y="1336040"/>
                    <a:pt x="4041140" y="1334770"/>
                    <a:pt x="4050030" y="1334770"/>
                  </a:cubicBezTo>
                  <a:cubicBezTo>
                    <a:pt x="4042410" y="1324610"/>
                    <a:pt x="4037330" y="1319530"/>
                    <a:pt x="4030980" y="1311910"/>
                  </a:cubicBezTo>
                  <a:cubicBezTo>
                    <a:pt x="4027170" y="1313180"/>
                    <a:pt x="4023360" y="1314450"/>
                    <a:pt x="4017010" y="1316990"/>
                  </a:cubicBezTo>
                  <a:cubicBezTo>
                    <a:pt x="4017010" y="1310640"/>
                    <a:pt x="4017010" y="1304290"/>
                    <a:pt x="4018280" y="1304290"/>
                  </a:cubicBezTo>
                  <a:cubicBezTo>
                    <a:pt x="4023360" y="1303020"/>
                    <a:pt x="4030980" y="1301750"/>
                    <a:pt x="4034790" y="1304290"/>
                  </a:cubicBezTo>
                  <a:cubicBezTo>
                    <a:pt x="4039870" y="1308100"/>
                    <a:pt x="4042410" y="1314450"/>
                    <a:pt x="4047490" y="1322070"/>
                  </a:cubicBezTo>
                  <a:cubicBezTo>
                    <a:pt x="4050030" y="1322070"/>
                    <a:pt x="4055110" y="1323340"/>
                    <a:pt x="4060190" y="1323340"/>
                  </a:cubicBezTo>
                  <a:cubicBezTo>
                    <a:pt x="4058920" y="1306830"/>
                    <a:pt x="4058920" y="1306830"/>
                    <a:pt x="4044950" y="1282700"/>
                  </a:cubicBezTo>
                  <a:cubicBezTo>
                    <a:pt x="4062730" y="1282700"/>
                    <a:pt x="4067810" y="1277620"/>
                    <a:pt x="4064000" y="1259840"/>
                  </a:cubicBezTo>
                  <a:cubicBezTo>
                    <a:pt x="4075430" y="1258570"/>
                    <a:pt x="4088130" y="1257300"/>
                    <a:pt x="4099560" y="1257300"/>
                  </a:cubicBezTo>
                  <a:cubicBezTo>
                    <a:pt x="4098290" y="1254760"/>
                    <a:pt x="4095750" y="1249680"/>
                    <a:pt x="4094480" y="1245870"/>
                  </a:cubicBezTo>
                  <a:cubicBezTo>
                    <a:pt x="4099560" y="1247140"/>
                    <a:pt x="4103370" y="1248410"/>
                    <a:pt x="4105910" y="1249680"/>
                  </a:cubicBezTo>
                  <a:cubicBezTo>
                    <a:pt x="4107180" y="1243330"/>
                    <a:pt x="4107180" y="1236980"/>
                    <a:pt x="4108450" y="1231900"/>
                  </a:cubicBezTo>
                  <a:cubicBezTo>
                    <a:pt x="4109720" y="1225550"/>
                    <a:pt x="4110990" y="1217930"/>
                    <a:pt x="4112260" y="1211580"/>
                  </a:cubicBezTo>
                  <a:cubicBezTo>
                    <a:pt x="4112260" y="1209040"/>
                    <a:pt x="4110990" y="1205230"/>
                    <a:pt x="4112260" y="1201420"/>
                  </a:cubicBezTo>
                  <a:cubicBezTo>
                    <a:pt x="4116070" y="1191260"/>
                    <a:pt x="4117340" y="1176020"/>
                    <a:pt x="4113530" y="1168400"/>
                  </a:cubicBezTo>
                  <a:cubicBezTo>
                    <a:pt x="4116070" y="1165860"/>
                    <a:pt x="4117340" y="1162050"/>
                    <a:pt x="4117340" y="1159510"/>
                  </a:cubicBezTo>
                  <a:cubicBezTo>
                    <a:pt x="4117340" y="1149350"/>
                    <a:pt x="4117340" y="1137920"/>
                    <a:pt x="4116070" y="1127760"/>
                  </a:cubicBezTo>
                  <a:cubicBezTo>
                    <a:pt x="4114800" y="1117600"/>
                    <a:pt x="4113530" y="1108710"/>
                    <a:pt x="4112260" y="1098550"/>
                  </a:cubicBezTo>
                  <a:cubicBezTo>
                    <a:pt x="4110990" y="1096010"/>
                    <a:pt x="4110990" y="1093470"/>
                    <a:pt x="4112260" y="1089660"/>
                  </a:cubicBezTo>
                  <a:cubicBezTo>
                    <a:pt x="4116070" y="1079500"/>
                    <a:pt x="4118610" y="1069340"/>
                    <a:pt x="4110990" y="1059180"/>
                  </a:cubicBezTo>
                  <a:cubicBezTo>
                    <a:pt x="4108450" y="1056640"/>
                    <a:pt x="4109720" y="1050290"/>
                    <a:pt x="4110990" y="1046480"/>
                  </a:cubicBezTo>
                  <a:cubicBezTo>
                    <a:pt x="4114800" y="1032510"/>
                    <a:pt x="4107180" y="1021080"/>
                    <a:pt x="4093210" y="1018540"/>
                  </a:cubicBezTo>
                  <a:lnTo>
                    <a:pt x="4088130" y="1018540"/>
                  </a:lnTo>
                  <a:cubicBezTo>
                    <a:pt x="4089400" y="1014730"/>
                    <a:pt x="4090670" y="1013460"/>
                    <a:pt x="4091940" y="1010920"/>
                  </a:cubicBezTo>
                  <a:cubicBezTo>
                    <a:pt x="4088130" y="1009650"/>
                    <a:pt x="4084320" y="1009650"/>
                    <a:pt x="4081780" y="1007110"/>
                  </a:cubicBezTo>
                  <a:cubicBezTo>
                    <a:pt x="4079240" y="1005840"/>
                    <a:pt x="4077970" y="1002030"/>
                    <a:pt x="4075430" y="1000760"/>
                  </a:cubicBezTo>
                  <a:cubicBezTo>
                    <a:pt x="4065270" y="995680"/>
                    <a:pt x="4053840" y="990600"/>
                    <a:pt x="4042410" y="985520"/>
                  </a:cubicBezTo>
                  <a:cubicBezTo>
                    <a:pt x="4038600" y="984250"/>
                    <a:pt x="4033520" y="984250"/>
                    <a:pt x="4029710" y="984250"/>
                  </a:cubicBezTo>
                  <a:cubicBezTo>
                    <a:pt x="4027170" y="985520"/>
                    <a:pt x="4025900" y="980440"/>
                    <a:pt x="4023360" y="980440"/>
                  </a:cubicBezTo>
                  <a:cubicBezTo>
                    <a:pt x="4005580" y="976630"/>
                    <a:pt x="3987800" y="974090"/>
                    <a:pt x="3970020" y="969010"/>
                  </a:cubicBezTo>
                  <a:cubicBezTo>
                    <a:pt x="3956050" y="963930"/>
                    <a:pt x="3939540" y="974090"/>
                    <a:pt x="3925570" y="963930"/>
                  </a:cubicBezTo>
                  <a:cubicBezTo>
                    <a:pt x="3924300" y="962660"/>
                    <a:pt x="3921760" y="965200"/>
                    <a:pt x="3920490" y="965200"/>
                  </a:cubicBezTo>
                  <a:cubicBezTo>
                    <a:pt x="3909060" y="962660"/>
                    <a:pt x="3898900" y="969010"/>
                    <a:pt x="3887470" y="965200"/>
                  </a:cubicBezTo>
                  <a:cubicBezTo>
                    <a:pt x="3876040" y="961390"/>
                    <a:pt x="3863340" y="960120"/>
                    <a:pt x="3858260" y="948690"/>
                  </a:cubicBezTo>
                  <a:cubicBezTo>
                    <a:pt x="3853180" y="937260"/>
                    <a:pt x="3849370" y="925830"/>
                    <a:pt x="3849370" y="914400"/>
                  </a:cubicBezTo>
                  <a:cubicBezTo>
                    <a:pt x="3850640" y="900430"/>
                    <a:pt x="3856990" y="885190"/>
                    <a:pt x="3832860" y="887730"/>
                  </a:cubicBezTo>
                  <a:cubicBezTo>
                    <a:pt x="3834130" y="885190"/>
                    <a:pt x="3834130" y="882650"/>
                    <a:pt x="3835400" y="881380"/>
                  </a:cubicBezTo>
                  <a:cubicBezTo>
                    <a:pt x="3761740" y="873760"/>
                    <a:pt x="3688080" y="867410"/>
                    <a:pt x="3615690" y="859790"/>
                  </a:cubicBezTo>
                  <a:cubicBezTo>
                    <a:pt x="3613150" y="850900"/>
                    <a:pt x="3610610" y="840740"/>
                    <a:pt x="3608070" y="826770"/>
                  </a:cubicBezTo>
                  <a:cubicBezTo>
                    <a:pt x="3622040" y="842010"/>
                    <a:pt x="3634740" y="850900"/>
                    <a:pt x="3652520" y="849630"/>
                  </a:cubicBezTo>
                  <a:cubicBezTo>
                    <a:pt x="3653790" y="839470"/>
                    <a:pt x="3652520" y="831850"/>
                    <a:pt x="3642360" y="825500"/>
                  </a:cubicBezTo>
                  <a:cubicBezTo>
                    <a:pt x="3641090" y="824230"/>
                    <a:pt x="3639820" y="819150"/>
                    <a:pt x="3641090" y="816610"/>
                  </a:cubicBezTo>
                  <a:cubicBezTo>
                    <a:pt x="3646170" y="803910"/>
                    <a:pt x="3651250" y="792480"/>
                    <a:pt x="3655060" y="781050"/>
                  </a:cubicBezTo>
                  <a:cubicBezTo>
                    <a:pt x="3660140" y="784860"/>
                    <a:pt x="3663950" y="787400"/>
                    <a:pt x="3669030" y="789940"/>
                  </a:cubicBezTo>
                  <a:lnTo>
                    <a:pt x="3671570" y="787400"/>
                  </a:lnTo>
                  <a:lnTo>
                    <a:pt x="3656330" y="764540"/>
                  </a:lnTo>
                  <a:cubicBezTo>
                    <a:pt x="3666490" y="767080"/>
                    <a:pt x="3675380" y="768350"/>
                    <a:pt x="3686810" y="770890"/>
                  </a:cubicBezTo>
                  <a:cubicBezTo>
                    <a:pt x="3683000" y="763270"/>
                    <a:pt x="3679190" y="758190"/>
                    <a:pt x="3679190" y="758190"/>
                  </a:cubicBezTo>
                  <a:cubicBezTo>
                    <a:pt x="3685540" y="753110"/>
                    <a:pt x="3691890" y="748030"/>
                    <a:pt x="3700780" y="741680"/>
                  </a:cubicBezTo>
                  <a:cubicBezTo>
                    <a:pt x="3700780" y="740410"/>
                    <a:pt x="3702050" y="732790"/>
                    <a:pt x="3705860" y="731520"/>
                  </a:cubicBezTo>
                  <a:cubicBezTo>
                    <a:pt x="3713480" y="727710"/>
                    <a:pt x="3716020" y="734060"/>
                    <a:pt x="3718560" y="740410"/>
                  </a:cubicBezTo>
                  <a:cubicBezTo>
                    <a:pt x="3719830" y="744220"/>
                    <a:pt x="3727450" y="745490"/>
                    <a:pt x="3732530" y="746760"/>
                  </a:cubicBezTo>
                  <a:cubicBezTo>
                    <a:pt x="3737610" y="748030"/>
                    <a:pt x="3743960" y="748030"/>
                    <a:pt x="3750310" y="746760"/>
                  </a:cubicBezTo>
                  <a:cubicBezTo>
                    <a:pt x="3760470" y="746760"/>
                    <a:pt x="3770630" y="745490"/>
                    <a:pt x="3784600" y="744220"/>
                  </a:cubicBezTo>
                  <a:cubicBezTo>
                    <a:pt x="3774440" y="741680"/>
                    <a:pt x="3766820" y="739140"/>
                    <a:pt x="3760470" y="737870"/>
                  </a:cubicBezTo>
                  <a:cubicBezTo>
                    <a:pt x="3760470" y="736600"/>
                    <a:pt x="3760470" y="735330"/>
                    <a:pt x="3759200" y="734060"/>
                  </a:cubicBezTo>
                  <a:cubicBezTo>
                    <a:pt x="3769360" y="731520"/>
                    <a:pt x="3779520" y="728980"/>
                    <a:pt x="3788410" y="726440"/>
                  </a:cubicBezTo>
                  <a:cubicBezTo>
                    <a:pt x="3798570" y="728980"/>
                    <a:pt x="3807460" y="732790"/>
                    <a:pt x="3815080" y="735330"/>
                  </a:cubicBezTo>
                  <a:cubicBezTo>
                    <a:pt x="3817620" y="758190"/>
                    <a:pt x="3832860" y="739140"/>
                    <a:pt x="3841750" y="741680"/>
                  </a:cubicBezTo>
                  <a:cubicBezTo>
                    <a:pt x="3839210" y="736600"/>
                    <a:pt x="3835400" y="731520"/>
                    <a:pt x="3831590" y="725170"/>
                  </a:cubicBezTo>
                  <a:cubicBezTo>
                    <a:pt x="3848100" y="727710"/>
                    <a:pt x="3864610" y="727710"/>
                    <a:pt x="3876040" y="740410"/>
                  </a:cubicBezTo>
                  <a:cubicBezTo>
                    <a:pt x="3877310" y="741680"/>
                    <a:pt x="3882390" y="740410"/>
                    <a:pt x="3884930" y="739140"/>
                  </a:cubicBezTo>
                  <a:cubicBezTo>
                    <a:pt x="3888740" y="740410"/>
                    <a:pt x="3895090" y="742950"/>
                    <a:pt x="3897630" y="741680"/>
                  </a:cubicBezTo>
                  <a:cubicBezTo>
                    <a:pt x="3901440" y="737870"/>
                    <a:pt x="3901440" y="731520"/>
                    <a:pt x="3905250" y="723900"/>
                  </a:cubicBezTo>
                  <a:cubicBezTo>
                    <a:pt x="3914140" y="739140"/>
                    <a:pt x="3923030" y="730250"/>
                    <a:pt x="3931920" y="723900"/>
                  </a:cubicBezTo>
                  <a:cubicBezTo>
                    <a:pt x="3930650" y="727710"/>
                    <a:pt x="3930650" y="730250"/>
                    <a:pt x="3930650" y="730250"/>
                  </a:cubicBezTo>
                  <a:cubicBezTo>
                    <a:pt x="3938270" y="734060"/>
                    <a:pt x="3944620" y="736600"/>
                    <a:pt x="3953510" y="740410"/>
                  </a:cubicBezTo>
                  <a:cubicBezTo>
                    <a:pt x="3959860" y="737870"/>
                    <a:pt x="3967480" y="728980"/>
                    <a:pt x="3978910" y="737870"/>
                  </a:cubicBezTo>
                  <a:cubicBezTo>
                    <a:pt x="3980180" y="739140"/>
                    <a:pt x="3985260" y="736600"/>
                    <a:pt x="3989070" y="736600"/>
                  </a:cubicBezTo>
                  <a:cubicBezTo>
                    <a:pt x="3992880" y="735330"/>
                    <a:pt x="3995420" y="735330"/>
                    <a:pt x="3996690" y="734060"/>
                  </a:cubicBezTo>
                  <a:cubicBezTo>
                    <a:pt x="3999230" y="725170"/>
                    <a:pt x="4000500" y="717550"/>
                    <a:pt x="4004310" y="709930"/>
                  </a:cubicBezTo>
                  <a:cubicBezTo>
                    <a:pt x="4008120" y="702310"/>
                    <a:pt x="4006850" y="694690"/>
                    <a:pt x="3999230" y="692150"/>
                  </a:cubicBezTo>
                  <a:cubicBezTo>
                    <a:pt x="3996690" y="690880"/>
                    <a:pt x="3994150" y="690880"/>
                    <a:pt x="3992880" y="689610"/>
                  </a:cubicBezTo>
                  <a:cubicBezTo>
                    <a:pt x="4004310" y="678180"/>
                    <a:pt x="4014470" y="670560"/>
                    <a:pt x="4030980" y="675640"/>
                  </a:cubicBezTo>
                  <a:cubicBezTo>
                    <a:pt x="4034790" y="676910"/>
                    <a:pt x="4039870" y="671830"/>
                    <a:pt x="4046220" y="668020"/>
                  </a:cubicBezTo>
                  <a:cubicBezTo>
                    <a:pt x="4042410" y="664210"/>
                    <a:pt x="4039870" y="662940"/>
                    <a:pt x="4037330" y="661670"/>
                  </a:cubicBezTo>
                  <a:cubicBezTo>
                    <a:pt x="4047490" y="640080"/>
                    <a:pt x="4064000" y="654050"/>
                    <a:pt x="4079240" y="654050"/>
                  </a:cubicBezTo>
                  <a:cubicBezTo>
                    <a:pt x="4074160" y="650240"/>
                    <a:pt x="4071620" y="646430"/>
                    <a:pt x="4069080" y="645160"/>
                  </a:cubicBezTo>
                  <a:cubicBezTo>
                    <a:pt x="4076700" y="641350"/>
                    <a:pt x="4084320" y="638810"/>
                    <a:pt x="4090670" y="635000"/>
                  </a:cubicBezTo>
                  <a:cubicBezTo>
                    <a:pt x="4091940" y="629920"/>
                    <a:pt x="4090670" y="624840"/>
                    <a:pt x="4091940" y="622300"/>
                  </a:cubicBezTo>
                  <a:cubicBezTo>
                    <a:pt x="4098290" y="612140"/>
                    <a:pt x="4094480" y="604520"/>
                    <a:pt x="4084320" y="599440"/>
                  </a:cubicBezTo>
                  <a:cubicBezTo>
                    <a:pt x="4080510" y="596900"/>
                    <a:pt x="4076700" y="591820"/>
                    <a:pt x="4074160" y="588010"/>
                  </a:cubicBezTo>
                  <a:cubicBezTo>
                    <a:pt x="4077970" y="588010"/>
                    <a:pt x="4083050" y="586740"/>
                    <a:pt x="4088130" y="586740"/>
                  </a:cubicBezTo>
                  <a:lnTo>
                    <a:pt x="4088130" y="571500"/>
                  </a:lnTo>
                  <a:cubicBezTo>
                    <a:pt x="4090670" y="571500"/>
                    <a:pt x="4093210" y="571500"/>
                    <a:pt x="4095750" y="572770"/>
                  </a:cubicBezTo>
                  <a:cubicBezTo>
                    <a:pt x="4097020" y="557530"/>
                    <a:pt x="4098290" y="542290"/>
                    <a:pt x="4100830" y="525780"/>
                  </a:cubicBezTo>
                  <a:cubicBezTo>
                    <a:pt x="4086860" y="518160"/>
                    <a:pt x="4094480" y="509270"/>
                    <a:pt x="4102100" y="497840"/>
                  </a:cubicBezTo>
                  <a:cubicBezTo>
                    <a:pt x="4102100" y="497840"/>
                    <a:pt x="4099560" y="496570"/>
                    <a:pt x="4097020" y="496570"/>
                  </a:cubicBezTo>
                  <a:cubicBezTo>
                    <a:pt x="4098290" y="491490"/>
                    <a:pt x="4100830" y="486410"/>
                    <a:pt x="4102100" y="481330"/>
                  </a:cubicBezTo>
                  <a:cubicBezTo>
                    <a:pt x="4104640" y="471170"/>
                    <a:pt x="4100830" y="469900"/>
                    <a:pt x="4089400" y="474980"/>
                  </a:cubicBezTo>
                  <a:cubicBezTo>
                    <a:pt x="4088130" y="472440"/>
                    <a:pt x="4086860" y="468630"/>
                    <a:pt x="4084320" y="466090"/>
                  </a:cubicBezTo>
                  <a:cubicBezTo>
                    <a:pt x="4083050" y="467360"/>
                    <a:pt x="4083050" y="468630"/>
                    <a:pt x="4081780" y="469900"/>
                  </a:cubicBezTo>
                  <a:cubicBezTo>
                    <a:pt x="4076700" y="468630"/>
                    <a:pt x="4072890" y="466090"/>
                    <a:pt x="4067810" y="464820"/>
                  </a:cubicBezTo>
                  <a:cubicBezTo>
                    <a:pt x="4042410" y="454660"/>
                    <a:pt x="4015740" y="457200"/>
                    <a:pt x="3990340" y="455930"/>
                  </a:cubicBezTo>
                  <a:cubicBezTo>
                    <a:pt x="3986530" y="455930"/>
                    <a:pt x="3981450" y="459740"/>
                    <a:pt x="3977640" y="459740"/>
                  </a:cubicBezTo>
                  <a:cubicBezTo>
                    <a:pt x="3962400" y="458470"/>
                    <a:pt x="3948430" y="453390"/>
                    <a:pt x="3934460" y="452120"/>
                  </a:cubicBezTo>
                  <a:cubicBezTo>
                    <a:pt x="3915410" y="450850"/>
                    <a:pt x="3896360" y="450850"/>
                    <a:pt x="3877310" y="450850"/>
                  </a:cubicBezTo>
                  <a:cubicBezTo>
                    <a:pt x="3863340" y="450850"/>
                    <a:pt x="3860800" y="443230"/>
                    <a:pt x="3862070" y="433070"/>
                  </a:cubicBezTo>
                  <a:cubicBezTo>
                    <a:pt x="3867150" y="429260"/>
                    <a:pt x="3872230" y="421640"/>
                    <a:pt x="3872230" y="420370"/>
                  </a:cubicBezTo>
                  <a:cubicBezTo>
                    <a:pt x="3855720" y="407670"/>
                    <a:pt x="3870960" y="398780"/>
                    <a:pt x="3874770" y="388620"/>
                  </a:cubicBezTo>
                  <a:cubicBezTo>
                    <a:pt x="3873500" y="363220"/>
                    <a:pt x="3872230" y="337820"/>
                    <a:pt x="3870960" y="311150"/>
                  </a:cubicBezTo>
                  <a:cubicBezTo>
                    <a:pt x="3873500" y="309880"/>
                    <a:pt x="3878580" y="308610"/>
                    <a:pt x="3882390" y="307340"/>
                  </a:cubicBezTo>
                  <a:cubicBezTo>
                    <a:pt x="3881120" y="303530"/>
                    <a:pt x="3878580" y="299720"/>
                    <a:pt x="3878580" y="295910"/>
                  </a:cubicBezTo>
                  <a:cubicBezTo>
                    <a:pt x="3882390" y="280670"/>
                    <a:pt x="3883660" y="265430"/>
                    <a:pt x="3867150" y="254000"/>
                  </a:cubicBezTo>
                  <a:cubicBezTo>
                    <a:pt x="3874770" y="248920"/>
                    <a:pt x="3881120" y="245110"/>
                    <a:pt x="3888740" y="240030"/>
                  </a:cubicBezTo>
                  <a:cubicBezTo>
                    <a:pt x="3887470" y="238760"/>
                    <a:pt x="3886200" y="236220"/>
                    <a:pt x="3886200" y="234950"/>
                  </a:cubicBezTo>
                  <a:cubicBezTo>
                    <a:pt x="3886200" y="233680"/>
                    <a:pt x="3884930" y="233680"/>
                    <a:pt x="3883660" y="233680"/>
                  </a:cubicBezTo>
                  <a:cubicBezTo>
                    <a:pt x="3870960" y="233680"/>
                    <a:pt x="3865880" y="231140"/>
                    <a:pt x="3864610" y="218440"/>
                  </a:cubicBezTo>
                  <a:cubicBezTo>
                    <a:pt x="3864610" y="215900"/>
                    <a:pt x="3864610" y="212090"/>
                    <a:pt x="3867150" y="209550"/>
                  </a:cubicBezTo>
                  <a:cubicBezTo>
                    <a:pt x="3872230" y="205740"/>
                    <a:pt x="3877310" y="201930"/>
                    <a:pt x="3883660" y="199390"/>
                  </a:cubicBezTo>
                  <a:cubicBezTo>
                    <a:pt x="3886200" y="198120"/>
                    <a:pt x="3891280" y="199390"/>
                    <a:pt x="3893820" y="200660"/>
                  </a:cubicBezTo>
                  <a:cubicBezTo>
                    <a:pt x="3907790" y="208280"/>
                    <a:pt x="3909060" y="208280"/>
                    <a:pt x="3911600" y="191770"/>
                  </a:cubicBezTo>
                  <a:cubicBezTo>
                    <a:pt x="3914140" y="193040"/>
                    <a:pt x="3916680" y="194310"/>
                    <a:pt x="3920490" y="195580"/>
                  </a:cubicBezTo>
                  <a:cubicBezTo>
                    <a:pt x="3919220" y="190500"/>
                    <a:pt x="3919220" y="186690"/>
                    <a:pt x="3916680" y="182880"/>
                  </a:cubicBezTo>
                  <a:cubicBezTo>
                    <a:pt x="3916680" y="181610"/>
                    <a:pt x="3914140" y="180340"/>
                    <a:pt x="3911600" y="179070"/>
                  </a:cubicBezTo>
                  <a:cubicBezTo>
                    <a:pt x="3914140" y="177800"/>
                    <a:pt x="3916680" y="175260"/>
                    <a:pt x="3919220" y="176530"/>
                  </a:cubicBezTo>
                  <a:cubicBezTo>
                    <a:pt x="3931920" y="180340"/>
                    <a:pt x="3939540" y="171450"/>
                    <a:pt x="3948430" y="166370"/>
                  </a:cubicBezTo>
                  <a:cubicBezTo>
                    <a:pt x="3940810" y="156210"/>
                    <a:pt x="3933190" y="147320"/>
                    <a:pt x="3926840" y="137160"/>
                  </a:cubicBezTo>
                  <a:cubicBezTo>
                    <a:pt x="3937000" y="132080"/>
                    <a:pt x="3944620" y="129540"/>
                    <a:pt x="3952240" y="125730"/>
                  </a:cubicBezTo>
                  <a:cubicBezTo>
                    <a:pt x="3935730" y="97790"/>
                    <a:pt x="3935730" y="97790"/>
                    <a:pt x="3947160" y="86360"/>
                  </a:cubicBezTo>
                  <a:cubicBezTo>
                    <a:pt x="3947160" y="85090"/>
                    <a:pt x="3945890" y="83820"/>
                    <a:pt x="3945890" y="82550"/>
                  </a:cubicBezTo>
                  <a:cubicBezTo>
                    <a:pt x="3942080" y="83820"/>
                    <a:pt x="3937000" y="85090"/>
                    <a:pt x="3933190" y="87630"/>
                  </a:cubicBezTo>
                  <a:lnTo>
                    <a:pt x="3931920" y="86360"/>
                  </a:lnTo>
                  <a:cubicBezTo>
                    <a:pt x="3937000" y="81280"/>
                    <a:pt x="3942080" y="77470"/>
                    <a:pt x="3947160" y="72390"/>
                  </a:cubicBezTo>
                  <a:cubicBezTo>
                    <a:pt x="3947160" y="68580"/>
                    <a:pt x="3949700" y="59690"/>
                    <a:pt x="3947160" y="57150"/>
                  </a:cubicBezTo>
                  <a:cubicBezTo>
                    <a:pt x="3937000" y="48260"/>
                    <a:pt x="3948430" y="39370"/>
                    <a:pt x="3945890" y="30480"/>
                  </a:cubicBezTo>
                  <a:cubicBezTo>
                    <a:pt x="3944620" y="27940"/>
                    <a:pt x="3945890" y="21590"/>
                    <a:pt x="3944620" y="21590"/>
                  </a:cubicBezTo>
                  <a:cubicBezTo>
                    <a:pt x="3937000" y="17780"/>
                    <a:pt x="3928110" y="11430"/>
                    <a:pt x="3919220" y="11430"/>
                  </a:cubicBezTo>
                  <a:cubicBezTo>
                    <a:pt x="3898900" y="10160"/>
                    <a:pt x="3878580" y="12700"/>
                    <a:pt x="3858260" y="12700"/>
                  </a:cubicBezTo>
                  <a:lnTo>
                    <a:pt x="3793490" y="12700"/>
                  </a:lnTo>
                  <a:cubicBezTo>
                    <a:pt x="3778250" y="12700"/>
                    <a:pt x="3765550" y="8890"/>
                    <a:pt x="3750310" y="5080"/>
                  </a:cubicBezTo>
                  <a:cubicBezTo>
                    <a:pt x="3732530" y="0"/>
                    <a:pt x="3713480" y="3810"/>
                    <a:pt x="3694430" y="5080"/>
                  </a:cubicBezTo>
                  <a:cubicBezTo>
                    <a:pt x="3653790" y="6350"/>
                    <a:pt x="3613150" y="6350"/>
                    <a:pt x="3572510" y="7620"/>
                  </a:cubicBezTo>
                  <a:cubicBezTo>
                    <a:pt x="3553460" y="7620"/>
                    <a:pt x="3533140" y="10160"/>
                    <a:pt x="3514090" y="11430"/>
                  </a:cubicBezTo>
                  <a:cubicBezTo>
                    <a:pt x="3489960" y="12700"/>
                    <a:pt x="3465830" y="11430"/>
                    <a:pt x="3441700" y="12700"/>
                  </a:cubicBezTo>
                  <a:cubicBezTo>
                    <a:pt x="3416300" y="13970"/>
                    <a:pt x="3390900" y="16510"/>
                    <a:pt x="3365500" y="17780"/>
                  </a:cubicBezTo>
                  <a:cubicBezTo>
                    <a:pt x="3335020" y="19050"/>
                    <a:pt x="3304540" y="19050"/>
                    <a:pt x="3274060" y="20320"/>
                  </a:cubicBezTo>
                  <a:lnTo>
                    <a:pt x="3178810" y="24130"/>
                  </a:lnTo>
                  <a:cubicBezTo>
                    <a:pt x="3149600" y="25400"/>
                    <a:pt x="3121660" y="25400"/>
                    <a:pt x="3092450" y="25400"/>
                  </a:cubicBezTo>
                  <a:cubicBezTo>
                    <a:pt x="3070860" y="25400"/>
                    <a:pt x="3048000" y="26670"/>
                    <a:pt x="3026410" y="27940"/>
                  </a:cubicBezTo>
                  <a:lnTo>
                    <a:pt x="2961640" y="31750"/>
                  </a:lnTo>
                  <a:cubicBezTo>
                    <a:pt x="2946400" y="33020"/>
                    <a:pt x="2931160" y="33020"/>
                    <a:pt x="2914650" y="34290"/>
                  </a:cubicBezTo>
                  <a:cubicBezTo>
                    <a:pt x="2889250" y="35560"/>
                    <a:pt x="2863850" y="35560"/>
                    <a:pt x="2838450" y="36830"/>
                  </a:cubicBezTo>
                  <a:cubicBezTo>
                    <a:pt x="2809240" y="38100"/>
                    <a:pt x="2781300" y="40640"/>
                    <a:pt x="2753360" y="41910"/>
                  </a:cubicBezTo>
                  <a:cubicBezTo>
                    <a:pt x="2724150" y="44450"/>
                    <a:pt x="2696210" y="46990"/>
                    <a:pt x="2667000" y="49530"/>
                  </a:cubicBezTo>
                  <a:cubicBezTo>
                    <a:pt x="2655570" y="50800"/>
                    <a:pt x="2644140" y="50800"/>
                    <a:pt x="2631440" y="52070"/>
                  </a:cubicBezTo>
                  <a:lnTo>
                    <a:pt x="2594610" y="52070"/>
                  </a:lnTo>
                  <a:cubicBezTo>
                    <a:pt x="2552700" y="54610"/>
                    <a:pt x="2512060" y="58420"/>
                    <a:pt x="2470150" y="60960"/>
                  </a:cubicBezTo>
                  <a:cubicBezTo>
                    <a:pt x="2444750" y="62230"/>
                    <a:pt x="2418080" y="63500"/>
                    <a:pt x="2392680" y="66040"/>
                  </a:cubicBezTo>
                  <a:cubicBezTo>
                    <a:pt x="2377440" y="67310"/>
                    <a:pt x="2360930" y="69850"/>
                    <a:pt x="2345690" y="71120"/>
                  </a:cubicBezTo>
                  <a:lnTo>
                    <a:pt x="2242820" y="78740"/>
                  </a:lnTo>
                  <a:cubicBezTo>
                    <a:pt x="2221230" y="80010"/>
                    <a:pt x="2200910" y="85090"/>
                    <a:pt x="2180590" y="86360"/>
                  </a:cubicBezTo>
                  <a:cubicBezTo>
                    <a:pt x="2148840" y="88900"/>
                    <a:pt x="2115820" y="90170"/>
                    <a:pt x="2084070" y="92710"/>
                  </a:cubicBezTo>
                  <a:cubicBezTo>
                    <a:pt x="2076450" y="92710"/>
                    <a:pt x="2067560" y="93980"/>
                    <a:pt x="2059940" y="93980"/>
                  </a:cubicBezTo>
                  <a:cubicBezTo>
                    <a:pt x="2032000" y="96520"/>
                    <a:pt x="2005330" y="99060"/>
                    <a:pt x="1977390" y="101600"/>
                  </a:cubicBezTo>
                  <a:cubicBezTo>
                    <a:pt x="1962150" y="102870"/>
                    <a:pt x="1945640" y="105410"/>
                    <a:pt x="1930400" y="106680"/>
                  </a:cubicBezTo>
                  <a:cubicBezTo>
                    <a:pt x="1911350" y="107950"/>
                    <a:pt x="1892300" y="109220"/>
                    <a:pt x="1874520" y="110490"/>
                  </a:cubicBezTo>
                  <a:cubicBezTo>
                    <a:pt x="1838960" y="114300"/>
                    <a:pt x="1802130" y="118110"/>
                    <a:pt x="1766570" y="121920"/>
                  </a:cubicBezTo>
                  <a:cubicBezTo>
                    <a:pt x="1760220" y="123190"/>
                    <a:pt x="1755140" y="127000"/>
                    <a:pt x="1748790" y="127000"/>
                  </a:cubicBezTo>
                  <a:cubicBezTo>
                    <a:pt x="1719580" y="129540"/>
                    <a:pt x="1690370" y="129540"/>
                    <a:pt x="1662430" y="133350"/>
                  </a:cubicBezTo>
                  <a:cubicBezTo>
                    <a:pt x="1647190" y="135890"/>
                    <a:pt x="1630680" y="129540"/>
                    <a:pt x="1616710" y="142240"/>
                  </a:cubicBezTo>
                  <a:cubicBezTo>
                    <a:pt x="1611630" y="146050"/>
                    <a:pt x="1597660" y="139700"/>
                    <a:pt x="1588770" y="140970"/>
                  </a:cubicBezTo>
                  <a:cubicBezTo>
                    <a:pt x="1553210" y="144780"/>
                    <a:pt x="1517650" y="149860"/>
                    <a:pt x="1483360" y="153670"/>
                  </a:cubicBezTo>
                  <a:cubicBezTo>
                    <a:pt x="1455420" y="157480"/>
                    <a:pt x="1428750" y="160020"/>
                    <a:pt x="1400810" y="163830"/>
                  </a:cubicBezTo>
                  <a:cubicBezTo>
                    <a:pt x="1390650" y="165100"/>
                    <a:pt x="1380490" y="168910"/>
                    <a:pt x="1371600" y="170180"/>
                  </a:cubicBezTo>
                  <a:cubicBezTo>
                    <a:pt x="1346200" y="172720"/>
                    <a:pt x="1320800" y="175260"/>
                    <a:pt x="1296670" y="177800"/>
                  </a:cubicBezTo>
                  <a:cubicBezTo>
                    <a:pt x="1296670" y="182880"/>
                    <a:pt x="1296670" y="185420"/>
                    <a:pt x="1295400" y="187960"/>
                  </a:cubicBezTo>
                  <a:cubicBezTo>
                    <a:pt x="1292860" y="185420"/>
                    <a:pt x="1290320" y="181610"/>
                    <a:pt x="1287780" y="176530"/>
                  </a:cubicBezTo>
                  <a:cubicBezTo>
                    <a:pt x="1282700" y="190500"/>
                    <a:pt x="1272540" y="181610"/>
                    <a:pt x="1264920" y="182880"/>
                  </a:cubicBezTo>
                  <a:cubicBezTo>
                    <a:pt x="1250950" y="185420"/>
                    <a:pt x="1235710" y="189230"/>
                    <a:pt x="1221740" y="190500"/>
                  </a:cubicBezTo>
                  <a:cubicBezTo>
                    <a:pt x="1196340" y="194310"/>
                    <a:pt x="1170940" y="196850"/>
                    <a:pt x="1145540" y="199390"/>
                  </a:cubicBezTo>
                  <a:cubicBezTo>
                    <a:pt x="1123950" y="201930"/>
                    <a:pt x="1102360" y="207010"/>
                    <a:pt x="1080770" y="210820"/>
                  </a:cubicBezTo>
                  <a:cubicBezTo>
                    <a:pt x="1043940" y="217170"/>
                    <a:pt x="1005840" y="220980"/>
                    <a:pt x="969010" y="227330"/>
                  </a:cubicBezTo>
                  <a:cubicBezTo>
                    <a:pt x="943610" y="231140"/>
                    <a:pt x="918210" y="237490"/>
                    <a:pt x="891540" y="241300"/>
                  </a:cubicBezTo>
                  <a:cubicBezTo>
                    <a:pt x="864870" y="246380"/>
                    <a:pt x="836930" y="250190"/>
                    <a:pt x="810260" y="255270"/>
                  </a:cubicBezTo>
                  <a:cubicBezTo>
                    <a:pt x="791210" y="259080"/>
                    <a:pt x="772160" y="264160"/>
                    <a:pt x="753110" y="267970"/>
                  </a:cubicBezTo>
                  <a:cubicBezTo>
                    <a:pt x="715010" y="274320"/>
                    <a:pt x="675640" y="280670"/>
                    <a:pt x="637540" y="287020"/>
                  </a:cubicBezTo>
                  <a:cubicBezTo>
                    <a:pt x="623570" y="289560"/>
                    <a:pt x="610870" y="294640"/>
                    <a:pt x="596900" y="297180"/>
                  </a:cubicBezTo>
                  <a:cubicBezTo>
                    <a:pt x="572770" y="302260"/>
                    <a:pt x="548640" y="304800"/>
                    <a:pt x="524510" y="309880"/>
                  </a:cubicBezTo>
                  <a:cubicBezTo>
                    <a:pt x="506730" y="313690"/>
                    <a:pt x="490220" y="320040"/>
                    <a:pt x="473710" y="322580"/>
                  </a:cubicBezTo>
                  <a:cubicBezTo>
                    <a:pt x="438150" y="330200"/>
                    <a:pt x="402590" y="335280"/>
                    <a:pt x="367030" y="341630"/>
                  </a:cubicBezTo>
                  <a:cubicBezTo>
                    <a:pt x="351790" y="344170"/>
                    <a:pt x="336550" y="349250"/>
                    <a:pt x="321310" y="353060"/>
                  </a:cubicBezTo>
                  <a:cubicBezTo>
                    <a:pt x="297180" y="359410"/>
                    <a:pt x="271780" y="364490"/>
                    <a:pt x="247650" y="370840"/>
                  </a:cubicBezTo>
                  <a:cubicBezTo>
                    <a:pt x="241300" y="372110"/>
                    <a:pt x="234950" y="375920"/>
                    <a:pt x="227330" y="377190"/>
                  </a:cubicBezTo>
                  <a:cubicBezTo>
                    <a:pt x="219710" y="378460"/>
                    <a:pt x="212090" y="378460"/>
                    <a:pt x="204470" y="379730"/>
                  </a:cubicBezTo>
                  <a:cubicBezTo>
                    <a:pt x="189230" y="383540"/>
                    <a:pt x="173990" y="387350"/>
                    <a:pt x="160020" y="391160"/>
                  </a:cubicBezTo>
                  <a:cubicBezTo>
                    <a:pt x="129540" y="398780"/>
                    <a:pt x="114300" y="401320"/>
                    <a:pt x="100330" y="408940"/>
                  </a:cubicBezTo>
                  <a:cubicBezTo>
                    <a:pt x="87630" y="415290"/>
                    <a:pt x="69850" y="414020"/>
                    <a:pt x="64770" y="434340"/>
                  </a:cubicBezTo>
                  <a:cubicBezTo>
                    <a:pt x="62230" y="440690"/>
                    <a:pt x="55880" y="444500"/>
                    <a:pt x="67310" y="447040"/>
                  </a:cubicBezTo>
                  <a:cubicBezTo>
                    <a:pt x="68580" y="447040"/>
                    <a:pt x="71120" y="450850"/>
                    <a:pt x="69850" y="452120"/>
                  </a:cubicBezTo>
                  <a:cubicBezTo>
                    <a:pt x="67310" y="459740"/>
                    <a:pt x="64770" y="467360"/>
                    <a:pt x="62230" y="477520"/>
                  </a:cubicBezTo>
                  <a:cubicBezTo>
                    <a:pt x="62230" y="477520"/>
                    <a:pt x="64770" y="478790"/>
                    <a:pt x="67310" y="481330"/>
                  </a:cubicBezTo>
                  <a:cubicBezTo>
                    <a:pt x="59690" y="488950"/>
                    <a:pt x="59690" y="516890"/>
                    <a:pt x="64770" y="525780"/>
                  </a:cubicBezTo>
                  <a:cubicBezTo>
                    <a:pt x="67310" y="530860"/>
                    <a:pt x="68580" y="537210"/>
                    <a:pt x="69850" y="543560"/>
                  </a:cubicBezTo>
                  <a:cubicBezTo>
                    <a:pt x="54610" y="547370"/>
                    <a:pt x="72390" y="556260"/>
                    <a:pt x="67310" y="561340"/>
                  </a:cubicBezTo>
                  <a:cubicBezTo>
                    <a:pt x="69850" y="561340"/>
                    <a:pt x="72390" y="561340"/>
                    <a:pt x="76200" y="562610"/>
                  </a:cubicBezTo>
                  <a:cubicBezTo>
                    <a:pt x="73660" y="566420"/>
                    <a:pt x="71120" y="568960"/>
                    <a:pt x="69850" y="570230"/>
                  </a:cubicBezTo>
                  <a:cubicBezTo>
                    <a:pt x="72390" y="572770"/>
                    <a:pt x="76200" y="574040"/>
                    <a:pt x="78740" y="576580"/>
                  </a:cubicBezTo>
                  <a:cubicBezTo>
                    <a:pt x="64770" y="595630"/>
                    <a:pt x="64770" y="604520"/>
                    <a:pt x="81280" y="621030"/>
                  </a:cubicBezTo>
                  <a:cubicBezTo>
                    <a:pt x="82550" y="622300"/>
                    <a:pt x="85090" y="624840"/>
                    <a:pt x="85090" y="626110"/>
                  </a:cubicBezTo>
                  <a:cubicBezTo>
                    <a:pt x="81280" y="640080"/>
                    <a:pt x="82550" y="652780"/>
                    <a:pt x="91440" y="664210"/>
                  </a:cubicBezTo>
                  <a:cubicBezTo>
                    <a:pt x="91440" y="664210"/>
                    <a:pt x="90170" y="668020"/>
                    <a:pt x="87630" y="670560"/>
                  </a:cubicBezTo>
                  <a:cubicBezTo>
                    <a:pt x="91440" y="669290"/>
                    <a:pt x="93980" y="668020"/>
                    <a:pt x="96520" y="668020"/>
                  </a:cubicBezTo>
                  <a:lnTo>
                    <a:pt x="92710" y="690880"/>
                  </a:lnTo>
                  <a:lnTo>
                    <a:pt x="106680" y="690880"/>
                  </a:lnTo>
                  <a:cubicBezTo>
                    <a:pt x="110490" y="695960"/>
                    <a:pt x="114300" y="699770"/>
                    <a:pt x="114300" y="701040"/>
                  </a:cubicBezTo>
                  <a:cubicBezTo>
                    <a:pt x="118110" y="697230"/>
                    <a:pt x="120650" y="695960"/>
                    <a:pt x="121920" y="694690"/>
                  </a:cubicBezTo>
                  <a:cubicBezTo>
                    <a:pt x="128270" y="704850"/>
                    <a:pt x="133350" y="712470"/>
                    <a:pt x="137160" y="720090"/>
                  </a:cubicBezTo>
                  <a:cubicBezTo>
                    <a:pt x="135890" y="728980"/>
                    <a:pt x="133350" y="736600"/>
                    <a:pt x="132080" y="741680"/>
                  </a:cubicBezTo>
                  <a:cubicBezTo>
                    <a:pt x="125730" y="741680"/>
                    <a:pt x="119380" y="740410"/>
                    <a:pt x="115570" y="742950"/>
                  </a:cubicBezTo>
                  <a:cubicBezTo>
                    <a:pt x="111760" y="745490"/>
                    <a:pt x="111760" y="751840"/>
                    <a:pt x="109220" y="755650"/>
                  </a:cubicBezTo>
                  <a:cubicBezTo>
                    <a:pt x="109220" y="756920"/>
                    <a:pt x="118110" y="773430"/>
                    <a:pt x="116840" y="774700"/>
                  </a:cubicBezTo>
                  <a:cubicBezTo>
                    <a:pt x="115570" y="783590"/>
                    <a:pt x="113030" y="792480"/>
                    <a:pt x="111760" y="802640"/>
                  </a:cubicBezTo>
                  <a:cubicBezTo>
                    <a:pt x="116840" y="806450"/>
                    <a:pt x="123190" y="811530"/>
                    <a:pt x="128270" y="815340"/>
                  </a:cubicBezTo>
                  <a:cubicBezTo>
                    <a:pt x="119380" y="820420"/>
                    <a:pt x="113030" y="825500"/>
                    <a:pt x="106680" y="829310"/>
                  </a:cubicBezTo>
                  <a:cubicBezTo>
                    <a:pt x="109220" y="830580"/>
                    <a:pt x="110490" y="831850"/>
                    <a:pt x="113030" y="833120"/>
                  </a:cubicBezTo>
                  <a:cubicBezTo>
                    <a:pt x="114300" y="838200"/>
                    <a:pt x="116840" y="843280"/>
                    <a:pt x="116840" y="848360"/>
                  </a:cubicBezTo>
                  <a:cubicBezTo>
                    <a:pt x="116840" y="853440"/>
                    <a:pt x="113030" y="862330"/>
                    <a:pt x="115570" y="863600"/>
                  </a:cubicBezTo>
                  <a:cubicBezTo>
                    <a:pt x="127000" y="869950"/>
                    <a:pt x="120650" y="889000"/>
                    <a:pt x="135890" y="891540"/>
                  </a:cubicBezTo>
                  <a:cubicBezTo>
                    <a:pt x="137160" y="891540"/>
                    <a:pt x="137160" y="894080"/>
                    <a:pt x="139700" y="896620"/>
                  </a:cubicBezTo>
                  <a:cubicBezTo>
                    <a:pt x="135890" y="896620"/>
                    <a:pt x="133350" y="896620"/>
                    <a:pt x="128270" y="897890"/>
                  </a:cubicBezTo>
                  <a:cubicBezTo>
                    <a:pt x="142240" y="908050"/>
                    <a:pt x="138430" y="916940"/>
                    <a:pt x="133350" y="924560"/>
                  </a:cubicBezTo>
                  <a:cubicBezTo>
                    <a:pt x="128270" y="925830"/>
                    <a:pt x="124460" y="927100"/>
                    <a:pt x="120650" y="928370"/>
                  </a:cubicBezTo>
                  <a:cubicBezTo>
                    <a:pt x="121920" y="930910"/>
                    <a:pt x="121920" y="932180"/>
                    <a:pt x="123190" y="934720"/>
                  </a:cubicBezTo>
                  <a:cubicBezTo>
                    <a:pt x="124460" y="935990"/>
                    <a:pt x="130810" y="952500"/>
                    <a:pt x="130810" y="955040"/>
                  </a:cubicBezTo>
                  <a:cubicBezTo>
                    <a:pt x="128270" y="961390"/>
                    <a:pt x="127000" y="967740"/>
                    <a:pt x="125730" y="974090"/>
                  </a:cubicBezTo>
                  <a:cubicBezTo>
                    <a:pt x="133350" y="974090"/>
                    <a:pt x="139700" y="975360"/>
                    <a:pt x="142240" y="975360"/>
                  </a:cubicBezTo>
                  <a:cubicBezTo>
                    <a:pt x="139700" y="976630"/>
                    <a:pt x="135890" y="979170"/>
                    <a:pt x="133350" y="980440"/>
                  </a:cubicBezTo>
                  <a:cubicBezTo>
                    <a:pt x="134620" y="982980"/>
                    <a:pt x="135890" y="985520"/>
                    <a:pt x="138430" y="986790"/>
                  </a:cubicBezTo>
                  <a:cubicBezTo>
                    <a:pt x="148590" y="985520"/>
                    <a:pt x="158750" y="984250"/>
                    <a:pt x="170180" y="982980"/>
                  </a:cubicBezTo>
                  <a:cubicBezTo>
                    <a:pt x="168910" y="989330"/>
                    <a:pt x="167640" y="994410"/>
                    <a:pt x="165100" y="999490"/>
                  </a:cubicBezTo>
                  <a:cubicBezTo>
                    <a:pt x="171450" y="999490"/>
                    <a:pt x="179070" y="1000760"/>
                    <a:pt x="185420" y="1000760"/>
                  </a:cubicBezTo>
                  <a:lnTo>
                    <a:pt x="185420" y="1007110"/>
                  </a:lnTo>
                  <a:cubicBezTo>
                    <a:pt x="176530" y="1008380"/>
                    <a:pt x="167640" y="1010920"/>
                    <a:pt x="160020" y="1012190"/>
                  </a:cubicBezTo>
                  <a:cubicBezTo>
                    <a:pt x="191770" y="1027430"/>
                    <a:pt x="220980" y="1013460"/>
                    <a:pt x="255270" y="1008380"/>
                  </a:cubicBezTo>
                  <a:cubicBezTo>
                    <a:pt x="261620" y="1014730"/>
                    <a:pt x="267970" y="1009650"/>
                    <a:pt x="273050" y="999490"/>
                  </a:cubicBezTo>
                  <a:cubicBezTo>
                    <a:pt x="279400" y="1008380"/>
                    <a:pt x="284480" y="1005840"/>
                    <a:pt x="297180" y="988060"/>
                  </a:cubicBezTo>
                  <a:cubicBezTo>
                    <a:pt x="298450" y="988060"/>
                    <a:pt x="299720" y="989330"/>
                    <a:pt x="300990" y="989330"/>
                  </a:cubicBezTo>
                  <a:cubicBezTo>
                    <a:pt x="299720" y="994410"/>
                    <a:pt x="297180" y="998220"/>
                    <a:pt x="295910" y="1003300"/>
                  </a:cubicBezTo>
                  <a:cubicBezTo>
                    <a:pt x="303530" y="1000760"/>
                    <a:pt x="309880" y="999490"/>
                    <a:pt x="317500" y="996950"/>
                  </a:cubicBezTo>
                  <a:lnTo>
                    <a:pt x="344170" y="993140"/>
                  </a:lnTo>
                  <a:cubicBezTo>
                    <a:pt x="358140" y="990600"/>
                    <a:pt x="372110" y="989330"/>
                    <a:pt x="384810" y="986790"/>
                  </a:cubicBezTo>
                  <a:cubicBezTo>
                    <a:pt x="389890" y="985520"/>
                    <a:pt x="394970" y="981710"/>
                    <a:pt x="400050" y="980440"/>
                  </a:cubicBezTo>
                  <a:cubicBezTo>
                    <a:pt x="405130" y="979170"/>
                    <a:pt x="412750" y="975360"/>
                    <a:pt x="415290" y="977900"/>
                  </a:cubicBezTo>
                  <a:cubicBezTo>
                    <a:pt x="425450" y="986790"/>
                    <a:pt x="434340" y="996950"/>
                    <a:pt x="444500" y="1005840"/>
                  </a:cubicBezTo>
                  <a:cubicBezTo>
                    <a:pt x="445770" y="1003300"/>
                    <a:pt x="447040" y="999490"/>
                    <a:pt x="447040" y="999490"/>
                  </a:cubicBezTo>
                  <a:cubicBezTo>
                    <a:pt x="455930" y="1002030"/>
                    <a:pt x="462280" y="1003300"/>
                    <a:pt x="471170" y="1005840"/>
                  </a:cubicBezTo>
                  <a:cubicBezTo>
                    <a:pt x="472440" y="1009650"/>
                    <a:pt x="474980" y="1014730"/>
                    <a:pt x="474980" y="1017270"/>
                  </a:cubicBezTo>
                  <a:cubicBezTo>
                    <a:pt x="488950" y="1018540"/>
                    <a:pt x="500380" y="1019810"/>
                    <a:pt x="510540" y="1021080"/>
                  </a:cubicBezTo>
                  <a:cubicBezTo>
                    <a:pt x="510540" y="1022350"/>
                    <a:pt x="511810" y="1023620"/>
                    <a:pt x="511810" y="1024890"/>
                  </a:cubicBezTo>
                  <a:lnTo>
                    <a:pt x="488950" y="1032510"/>
                  </a:lnTo>
                  <a:cubicBezTo>
                    <a:pt x="487680" y="1028700"/>
                    <a:pt x="486410" y="1027430"/>
                    <a:pt x="483870" y="1021080"/>
                  </a:cubicBezTo>
                  <a:cubicBezTo>
                    <a:pt x="485140" y="1035050"/>
                    <a:pt x="486410" y="1043940"/>
                    <a:pt x="486410" y="1055370"/>
                  </a:cubicBezTo>
                  <a:cubicBezTo>
                    <a:pt x="497840" y="1046480"/>
                    <a:pt x="513080" y="1056640"/>
                    <a:pt x="520700" y="1041400"/>
                  </a:cubicBezTo>
                  <a:cubicBezTo>
                    <a:pt x="520700" y="1040130"/>
                    <a:pt x="525780" y="1040130"/>
                    <a:pt x="527050" y="1041400"/>
                  </a:cubicBezTo>
                  <a:cubicBezTo>
                    <a:pt x="537210" y="1042670"/>
                    <a:pt x="547370" y="1043940"/>
                    <a:pt x="557530" y="1046480"/>
                  </a:cubicBezTo>
                  <a:cubicBezTo>
                    <a:pt x="556260" y="1043940"/>
                    <a:pt x="556260" y="1041400"/>
                    <a:pt x="554990" y="1038860"/>
                  </a:cubicBezTo>
                  <a:cubicBezTo>
                    <a:pt x="561340" y="1040130"/>
                    <a:pt x="566420" y="1041400"/>
                    <a:pt x="570230" y="1042670"/>
                  </a:cubicBezTo>
                  <a:cubicBezTo>
                    <a:pt x="570230" y="1043940"/>
                    <a:pt x="571500" y="1045210"/>
                    <a:pt x="571500" y="1046480"/>
                  </a:cubicBezTo>
                  <a:cubicBezTo>
                    <a:pt x="562610" y="1051560"/>
                    <a:pt x="553720" y="1057910"/>
                    <a:pt x="544830" y="1062990"/>
                  </a:cubicBezTo>
                  <a:cubicBezTo>
                    <a:pt x="530860" y="1071880"/>
                    <a:pt x="518160" y="1083310"/>
                    <a:pt x="504190" y="1087120"/>
                  </a:cubicBezTo>
                  <a:cubicBezTo>
                    <a:pt x="480060" y="1092200"/>
                    <a:pt x="455930" y="1101090"/>
                    <a:pt x="430530" y="1102360"/>
                  </a:cubicBezTo>
                  <a:lnTo>
                    <a:pt x="424180" y="1102360"/>
                  </a:lnTo>
                  <a:cubicBezTo>
                    <a:pt x="397510" y="1107440"/>
                    <a:pt x="372110" y="1112520"/>
                    <a:pt x="345440" y="1117600"/>
                  </a:cubicBezTo>
                  <a:cubicBezTo>
                    <a:pt x="341630" y="1118870"/>
                    <a:pt x="339090" y="1120140"/>
                    <a:pt x="335280" y="1120140"/>
                  </a:cubicBezTo>
                  <a:cubicBezTo>
                    <a:pt x="318770" y="1122680"/>
                    <a:pt x="302260" y="1123950"/>
                    <a:pt x="287020" y="1126490"/>
                  </a:cubicBezTo>
                  <a:cubicBezTo>
                    <a:pt x="270510" y="1130300"/>
                    <a:pt x="252730" y="1132840"/>
                    <a:pt x="236220" y="1139190"/>
                  </a:cubicBezTo>
                  <a:cubicBezTo>
                    <a:pt x="223520" y="1143000"/>
                    <a:pt x="207010" y="1141730"/>
                    <a:pt x="201930" y="1154430"/>
                  </a:cubicBezTo>
                  <a:cubicBezTo>
                    <a:pt x="196850" y="1154430"/>
                    <a:pt x="191770" y="1153160"/>
                    <a:pt x="189230" y="1154430"/>
                  </a:cubicBezTo>
                  <a:cubicBezTo>
                    <a:pt x="170180" y="1162050"/>
                    <a:pt x="151130" y="1169670"/>
                    <a:pt x="133350" y="1178560"/>
                  </a:cubicBezTo>
                  <a:cubicBezTo>
                    <a:pt x="127000" y="1183640"/>
                    <a:pt x="121920" y="1186180"/>
                    <a:pt x="119380" y="1191260"/>
                  </a:cubicBezTo>
                  <a:cubicBezTo>
                    <a:pt x="118110" y="1195070"/>
                    <a:pt x="121920" y="1201420"/>
                    <a:pt x="123190" y="1203960"/>
                  </a:cubicBezTo>
                  <a:cubicBezTo>
                    <a:pt x="120650" y="1205230"/>
                    <a:pt x="115570" y="1206500"/>
                    <a:pt x="115570" y="1207770"/>
                  </a:cubicBezTo>
                  <a:cubicBezTo>
                    <a:pt x="115570" y="1215390"/>
                    <a:pt x="115570" y="1223010"/>
                    <a:pt x="118110" y="1229360"/>
                  </a:cubicBezTo>
                  <a:cubicBezTo>
                    <a:pt x="121920" y="1238250"/>
                    <a:pt x="133350" y="1245870"/>
                    <a:pt x="120650" y="1257300"/>
                  </a:cubicBezTo>
                  <a:cubicBezTo>
                    <a:pt x="118110" y="1258570"/>
                    <a:pt x="120650" y="1264920"/>
                    <a:pt x="120650" y="1270000"/>
                  </a:cubicBezTo>
                  <a:cubicBezTo>
                    <a:pt x="124460" y="1268730"/>
                    <a:pt x="127000" y="1268730"/>
                    <a:pt x="130810" y="1268730"/>
                  </a:cubicBezTo>
                  <a:cubicBezTo>
                    <a:pt x="118110" y="1290320"/>
                    <a:pt x="118110" y="1297940"/>
                    <a:pt x="130810" y="1301750"/>
                  </a:cubicBezTo>
                  <a:cubicBezTo>
                    <a:pt x="130810" y="1309370"/>
                    <a:pt x="128270" y="1316990"/>
                    <a:pt x="130810" y="1322070"/>
                  </a:cubicBezTo>
                  <a:cubicBezTo>
                    <a:pt x="138430" y="1334770"/>
                    <a:pt x="148590" y="1347470"/>
                    <a:pt x="157480" y="1358900"/>
                  </a:cubicBezTo>
                  <a:cubicBezTo>
                    <a:pt x="156210" y="1360170"/>
                    <a:pt x="153670" y="1361440"/>
                    <a:pt x="152400" y="1361440"/>
                  </a:cubicBezTo>
                  <a:cubicBezTo>
                    <a:pt x="157480" y="1367790"/>
                    <a:pt x="162560" y="1374140"/>
                    <a:pt x="166370" y="1377950"/>
                  </a:cubicBezTo>
                  <a:cubicBezTo>
                    <a:pt x="161290" y="1385570"/>
                    <a:pt x="157480" y="1391920"/>
                    <a:pt x="152400" y="1398270"/>
                  </a:cubicBezTo>
                  <a:cubicBezTo>
                    <a:pt x="158750" y="1400810"/>
                    <a:pt x="162560" y="1402080"/>
                    <a:pt x="167640" y="1403350"/>
                  </a:cubicBezTo>
                  <a:cubicBezTo>
                    <a:pt x="158750" y="1405890"/>
                    <a:pt x="151130" y="1408430"/>
                    <a:pt x="139700" y="1413510"/>
                  </a:cubicBezTo>
                  <a:cubicBezTo>
                    <a:pt x="161290" y="1418590"/>
                    <a:pt x="162560" y="1433830"/>
                    <a:pt x="165100" y="1449070"/>
                  </a:cubicBezTo>
                  <a:cubicBezTo>
                    <a:pt x="165100" y="1450340"/>
                    <a:pt x="171450" y="1451610"/>
                    <a:pt x="175260" y="1452880"/>
                  </a:cubicBezTo>
                  <a:cubicBezTo>
                    <a:pt x="175260" y="1455420"/>
                    <a:pt x="172720" y="1459230"/>
                    <a:pt x="173990" y="1461770"/>
                  </a:cubicBezTo>
                  <a:cubicBezTo>
                    <a:pt x="179070" y="1468120"/>
                    <a:pt x="187960" y="1471930"/>
                    <a:pt x="189230" y="1479550"/>
                  </a:cubicBezTo>
                  <a:cubicBezTo>
                    <a:pt x="196850" y="1501140"/>
                    <a:pt x="210820" y="1497330"/>
                    <a:pt x="226060" y="1492250"/>
                  </a:cubicBezTo>
                  <a:lnTo>
                    <a:pt x="233680" y="1503680"/>
                  </a:lnTo>
                  <a:cubicBezTo>
                    <a:pt x="236220" y="1502410"/>
                    <a:pt x="238760" y="1499870"/>
                    <a:pt x="240030" y="1498600"/>
                  </a:cubicBezTo>
                  <a:cubicBezTo>
                    <a:pt x="241300" y="1506220"/>
                    <a:pt x="254000" y="1515110"/>
                    <a:pt x="257810" y="1510030"/>
                  </a:cubicBezTo>
                  <a:cubicBezTo>
                    <a:pt x="266700" y="1497330"/>
                    <a:pt x="276860" y="1504950"/>
                    <a:pt x="287020" y="1506220"/>
                  </a:cubicBezTo>
                  <a:cubicBezTo>
                    <a:pt x="292100" y="1507490"/>
                    <a:pt x="299720" y="1508760"/>
                    <a:pt x="302260" y="1506220"/>
                  </a:cubicBezTo>
                  <a:cubicBezTo>
                    <a:pt x="308610" y="1499870"/>
                    <a:pt x="327660" y="1506220"/>
                    <a:pt x="322580" y="1488440"/>
                  </a:cubicBezTo>
                  <a:cubicBezTo>
                    <a:pt x="321310" y="1484630"/>
                    <a:pt x="316230" y="1480820"/>
                    <a:pt x="311150" y="1477010"/>
                  </a:cubicBezTo>
                  <a:lnTo>
                    <a:pt x="347980" y="1477010"/>
                  </a:lnTo>
                  <a:cubicBezTo>
                    <a:pt x="349250" y="1480820"/>
                    <a:pt x="349250" y="1485900"/>
                    <a:pt x="350520" y="1489710"/>
                  </a:cubicBezTo>
                  <a:cubicBezTo>
                    <a:pt x="344170" y="1490980"/>
                    <a:pt x="337820" y="1492250"/>
                    <a:pt x="331470" y="1494790"/>
                  </a:cubicBezTo>
                  <a:cubicBezTo>
                    <a:pt x="331470" y="1496060"/>
                    <a:pt x="332740" y="1497330"/>
                    <a:pt x="332740" y="1499870"/>
                  </a:cubicBezTo>
                  <a:cubicBezTo>
                    <a:pt x="335280" y="1499870"/>
                    <a:pt x="339090" y="1498600"/>
                    <a:pt x="341630" y="1498600"/>
                  </a:cubicBezTo>
                  <a:cubicBezTo>
                    <a:pt x="351790" y="1502410"/>
                    <a:pt x="365760" y="1492250"/>
                    <a:pt x="374650" y="1504950"/>
                  </a:cubicBezTo>
                  <a:cubicBezTo>
                    <a:pt x="391160" y="1527810"/>
                    <a:pt x="420370" y="1534160"/>
                    <a:pt x="447040" y="1521460"/>
                  </a:cubicBezTo>
                  <a:cubicBezTo>
                    <a:pt x="449580" y="1520190"/>
                    <a:pt x="454660" y="1524000"/>
                    <a:pt x="458470" y="1525270"/>
                  </a:cubicBezTo>
                  <a:cubicBezTo>
                    <a:pt x="459740" y="1525270"/>
                    <a:pt x="459740" y="1525270"/>
                    <a:pt x="461010" y="1526540"/>
                  </a:cubicBezTo>
                  <a:cubicBezTo>
                    <a:pt x="462280" y="1524000"/>
                    <a:pt x="462280" y="1521460"/>
                    <a:pt x="462280" y="1522730"/>
                  </a:cubicBezTo>
                  <a:cubicBezTo>
                    <a:pt x="471170" y="1522730"/>
                    <a:pt x="480060" y="1525270"/>
                    <a:pt x="488950" y="1524000"/>
                  </a:cubicBezTo>
                  <a:cubicBezTo>
                    <a:pt x="502920" y="1522730"/>
                    <a:pt x="516890" y="1517650"/>
                    <a:pt x="530860" y="1516380"/>
                  </a:cubicBezTo>
                  <a:cubicBezTo>
                    <a:pt x="552450" y="1513840"/>
                    <a:pt x="574040" y="1513840"/>
                    <a:pt x="595630" y="1508760"/>
                  </a:cubicBezTo>
                  <a:cubicBezTo>
                    <a:pt x="604520" y="1506220"/>
                    <a:pt x="610870" y="1507490"/>
                    <a:pt x="617220" y="1510030"/>
                  </a:cubicBezTo>
                  <a:cubicBezTo>
                    <a:pt x="577850" y="1526540"/>
                    <a:pt x="538480" y="1543050"/>
                    <a:pt x="499110" y="1558290"/>
                  </a:cubicBezTo>
                  <a:cubicBezTo>
                    <a:pt x="499110" y="1559560"/>
                    <a:pt x="500380" y="1560830"/>
                    <a:pt x="500380" y="1562100"/>
                  </a:cubicBezTo>
                  <a:cubicBezTo>
                    <a:pt x="502920" y="1562100"/>
                    <a:pt x="505460" y="1563370"/>
                    <a:pt x="510540" y="1564640"/>
                  </a:cubicBezTo>
                  <a:cubicBezTo>
                    <a:pt x="501650" y="1568450"/>
                    <a:pt x="497840" y="1569720"/>
                    <a:pt x="491490" y="1572260"/>
                  </a:cubicBezTo>
                  <a:cubicBezTo>
                    <a:pt x="502920" y="1579880"/>
                    <a:pt x="487680" y="1588770"/>
                    <a:pt x="494030" y="1598930"/>
                  </a:cubicBezTo>
                  <a:cubicBezTo>
                    <a:pt x="499110" y="1609090"/>
                    <a:pt x="495300" y="1624330"/>
                    <a:pt x="518160" y="1620520"/>
                  </a:cubicBezTo>
                  <a:cubicBezTo>
                    <a:pt x="495300" y="1631950"/>
                    <a:pt x="494030" y="1648460"/>
                    <a:pt x="509270" y="1666240"/>
                  </a:cubicBezTo>
                  <a:cubicBezTo>
                    <a:pt x="511810" y="1668780"/>
                    <a:pt x="513080" y="1673860"/>
                    <a:pt x="511810" y="1676400"/>
                  </a:cubicBezTo>
                  <a:cubicBezTo>
                    <a:pt x="509270" y="1685290"/>
                    <a:pt x="505460" y="1692910"/>
                    <a:pt x="502920" y="1699260"/>
                  </a:cubicBezTo>
                  <a:cubicBezTo>
                    <a:pt x="494030" y="1699260"/>
                    <a:pt x="488950" y="1697990"/>
                    <a:pt x="483870" y="1697990"/>
                  </a:cubicBezTo>
                  <a:cubicBezTo>
                    <a:pt x="471170" y="1699260"/>
                    <a:pt x="458470" y="1701800"/>
                    <a:pt x="445770" y="1704340"/>
                  </a:cubicBezTo>
                  <a:cubicBezTo>
                    <a:pt x="405130" y="1711960"/>
                    <a:pt x="363220" y="1719580"/>
                    <a:pt x="322580" y="1727200"/>
                  </a:cubicBezTo>
                  <a:cubicBezTo>
                    <a:pt x="288290" y="1733550"/>
                    <a:pt x="255270" y="1746250"/>
                    <a:pt x="220980" y="1748790"/>
                  </a:cubicBezTo>
                  <a:cubicBezTo>
                    <a:pt x="196850" y="1750060"/>
                    <a:pt x="175260" y="1762760"/>
                    <a:pt x="152400" y="1764030"/>
                  </a:cubicBezTo>
                  <a:cubicBezTo>
                    <a:pt x="137160" y="1765300"/>
                    <a:pt x="121920" y="1771650"/>
                    <a:pt x="107950" y="1778000"/>
                  </a:cubicBezTo>
                  <a:cubicBezTo>
                    <a:pt x="100330" y="1780540"/>
                    <a:pt x="93980" y="1786890"/>
                    <a:pt x="87630" y="1790700"/>
                  </a:cubicBezTo>
                  <a:cubicBezTo>
                    <a:pt x="86360" y="1790700"/>
                    <a:pt x="82550" y="1789430"/>
                    <a:pt x="81280" y="1790700"/>
                  </a:cubicBezTo>
                  <a:cubicBezTo>
                    <a:pt x="71120" y="1795780"/>
                    <a:pt x="62230" y="1800860"/>
                    <a:pt x="52070" y="1804670"/>
                  </a:cubicBezTo>
                  <a:cubicBezTo>
                    <a:pt x="44450" y="1808480"/>
                    <a:pt x="38100" y="1812290"/>
                    <a:pt x="30480" y="1816100"/>
                  </a:cubicBezTo>
                  <a:cubicBezTo>
                    <a:pt x="30480" y="1817370"/>
                    <a:pt x="31750" y="1818640"/>
                    <a:pt x="31750" y="1819910"/>
                  </a:cubicBezTo>
                  <a:cubicBezTo>
                    <a:pt x="29210" y="1819910"/>
                    <a:pt x="25400" y="1818640"/>
                    <a:pt x="21590" y="1817370"/>
                  </a:cubicBezTo>
                  <a:cubicBezTo>
                    <a:pt x="22860" y="1824990"/>
                    <a:pt x="24130" y="1830070"/>
                    <a:pt x="25400" y="1836420"/>
                  </a:cubicBezTo>
                  <a:cubicBezTo>
                    <a:pt x="24130" y="1836420"/>
                    <a:pt x="24130" y="1836420"/>
                    <a:pt x="22860" y="1837690"/>
                  </a:cubicBezTo>
                  <a:cubicBezTo>
                    <a:pt x="21590" y="1835150"/>
                    <a:pt x="20320" y="1832610"/>
                    <a:pt x="19050" y="1831340"/>
                  </a:cubicBezTo>
                  <a:cubicBezTo>
                    <a:pt x="7620" y="1844040"/>
                    <a:pt x="0" y="1855470"/>
                    <a:pt x="17780" y="1863090"/>
                  </a:cubicBezTo>
                  <a:cubicBezTo>
                    <a:pt x="16510" y="1869440"/>
                    <a:pt x="16510" y="1874520"/>
                    <a:pt x="16510" y="1878330"/>
                  </a:cubicBezTo>
                  <a:lnTo>
                    <a:pt x="20320" y="1905000"/>
                  </a:lnTo>
                  <a:cubicBezTo>
                    <a:pt x="21590" y="1916430"/>
                    <a:pt x="19050" y="1927860"/>
                    <a:pt x="33020" y="1931670"/>
                  </a:cubicBezTo>
                  <a:cubicBezTo>
                    <a:pt x="29210" y="1938020"/>
                    <a:pt x="29210" y="1967230"/>
                    <a:pt x="34290" y="1968500"/>
                  </a:cubicBezTo>
                  <a:cubicBezTo>
                    <a:pt x="43180" y="1972310"/>
                    <a:pt x="45720" y="1983740"/>
                    <a:pt x="53340" y="1988820"/>
                  </a:cubicBezTo>
                  <a:cubicBezTo>
                    <a:pt x="54610" y="1990090"/>
                    <a:pt x="55880" y="1992630"/>
                    <a:pt x="55880" y="1992630"/>
                  </a:cubicBezTo>
                  <a:cubicBezTo>
                    <a:pt x="45720" y="2004060"/>
                    <a:pt x="60960" y="1998980"/>
                    <a:pt x="63500" y="2004060"/>
                  </a:cubicBezTo>
                  <a:cubicBezTo>
                    <a:pt x="60960" y="2010410"/>
                    <a:pt x="55880" y="2016760"/>
                    <a:pt x="54610" y="2024380"/>
                  </a:cubicBezTo>
                  <a:cubicBezTo>
                    <a:pt x="53340" y="2032000"/>
                    <a:pt x="54610" y="2038350"/>
                    <a:pt x="66040" y="2034540"/>
                  </a:cubicBezTo>
                  <a:cubicBezTo>
                    <a:pt x="64770" y="2045970"/>
                    <a:pt x="63500" y="2056130"/>
                    <a:pt x="62230" y="2067560"/>
                  </a:cubicBezTo>
                  <a:cubicBezTo>
                    <a:pt x="63500" y="2067560"/>
                    <a:pt x="64770" y="2066290"/>
                    <a:pt x="64770" y="2066290"/>
                  </a:cubicBezTo>
                  <a:cubicBezTo>
                    <a:pt x="68580" y="2075180"/>
                    <a:pt x="71120" y="2082800"/>
                    <a:pt x="74930" y="2090420"/>
                  </a:cubicBezTo>
                  <a:cubicBezTo>
                    <a:pt x="81280" y="2090420"/>
                    <a:pt x="87630" y="2091690"/>
                    <a:pt x="95250" y="2092960"/>
                  </a:cubicBezTo>
                  <a:lnTo>
                    <a:pt x="95250" y="2096770"/>
                  </a:lnTo>
                  <a:cubicBezTo>
                    <a:pt x="91440" y="2098040"/>
                    <a:pt x="87630" y="2099310"/>
                    <a:pt x="83820" y="2100580"/>
                  </a:cubicBezTo>
                  <a:cubicBezTo>
                    <a:pt x="85090" y="2101850"/>
                    <a:pt x="87630" y="2101850"/>
                    <a:pt x="87630" y="2101850"/>
                  </a:cubicBezTo>
                  <a:cubicBezTo>
                    <a:pt x="88900" y="2120900"/>
                    <a:pt x="105410" y="2118360"/>
                    <a:pt x="116840" y="2123440"/>
                  </a:cubicBezTo>
                  <a:cubicBezTo>
                    <a:pt x="121920" y="2125980"/>
                    <a:pt x="128270" y="2127250"/>
                    <a:pt x="132080" y="2125980"/>
                  </a:cubicBezTo>
                  <a:cubicBezTo>
                    <a:pt x="139700" y="2122170"/>
                    <a:pt x="144780" y="2123440"/>
                    <a:pt x="144780" y="2131060"/>
                  </a:cubicBezTo>
                  <a:cubicBezTo>
                    <a:pt x="144780" y="2134870"/>
                    <a:pt x="142240" y="2139950"/>
                    <a:pt x="140970" y="2142490"/>
                  </a:cubicBezTo>
                  <a:cubicBezTo>
                    <a:pt x="149860" y="2142490"/>
                    <a:pt x="163830" y="2146300"/>
                    <a:pt x="171450" y="2141220"/>
                  </a:cubicBezTo>
                  <a:cubicBezTo>
                    <a:pt x="189230" y="2129790"/>
                    <a:pt x="205740" y="2139950"/>
                    <a:pt x="222250" y="2136140"/>
                  </a:cubicBezTo>
                  <a:cubicBezTo>
                    <a:pt x="231140" y="2133600"/>
                    <a:pt x="238760" y="2133600"/>
                    <a:pt x="251460" y="2131060"/>
                  </a:cubicBezTo>
                  <a:cubicBezTo>
                    <a:pt x="257810" y="2136140"/>
                    <a:pt x="264160" y="2134870"/>
                    <a:pt x="265430" y="2128520"/>
                  </a:cubicBezTo>
                  <a:cubicBezTo>
                    <a:pt x="275590" y="2128520"/>
                    <a:pt x="284480" y="2128520"/>
                    <a:pt x="293370" y="2127250"/>
                  </a:cubicBezTo>
                  <a:cubicBezTo>
                    <a:pt x="307340" y="2124710"/>
                    <a:pt x="320040" y="2120900"/>
                    <a:pt x="334010" y="2119630"/>
                  </a:cubicBezTo>
                  <a:cubicBezTo>
                    <a:pt x="342900" y="2118360"/>
                    <a:pt x="353060" y="2120900"/>
                    <a:pt x="363220" y="2119630"/>
                  </a:cubicBezTo>
                  <a:cubicBezTo>
                    <a:pt x="368300" y="2118360"/>
                    <a:pt x="372110" y="2110740"/>
                    <a:pt x="377190" y="2106930"/>
                  </a:cubicBezTo>
                  <a:cubicBezTo>
                    <a:pt x="382270" y="2119630"/>
                    <a:pt x="392430" y="2120900"/>
                    <a:pt x="408940" y="2112010"/>
                  </a:cubicBezTo>
                  <a:cubicBezTo>
                    <a:pt x="402590" y="2106930"/>
                    <a:pt x="394970" y="2103120"/>
                    <a:pt x="388620" y="2099310"/>
                  </a:cubicBezTo>
                  <a:cubicBezTo>
                    <a:pt x="394970" y="2096770"/>
                    <a:pt x="400050" y="2092960"/>
                    <a:pt x="405130" y="2091690"/>
                  </a:cubicBezTo>
                  <a:cubicBezTo>
                    <a:pt x="410210" y="2091690"/>
                    <a:pt x="414020" y="2092960"/>
                    <a:pt x="417830" y="2092960"/>
                  </a:cubicBezTo>
                  <a:cubicBezTo>
                    <a:pt x="421640" y="2092960"/>
                    <a:pt x="425450" y="2092960"/>
                    <a:pt x="429260" y="2091690"/>
                  </a:cubicBezTo>
                  <a:cubicBezTo>
                    <a:pt x="433070" y="2090420"/>
                    <a:pt x="435610" y="2089150"/>
                    <a:pt x="438150" y="2086610"/>
                  </a:cubicBezTo>
                  <a:cubicBezTo>
                    <a:pt x="438150" y="2090420"/>
                    <a:pt x="439420" y="2095500"/>
                    <a:pt x="439420" y="2099310"/>
                  </a:cubicBezTo>
                  <a:cubicBezTo>
                    <a:pt x="439420" y="2103120"/>
                    <a:pt x="436880" y="2106930"/>
                    <a:pt x="435610" y="2110740"/>
                  </a:cubicBezTo>
                  <a:cubicBezTo>
                    <a:pt x="439420" y="2110740"/>
                    <a:pt x="443230" y="2110740"/>
                    <a:pt x="448310" y="2109470"/>
                  </a:cubicBezTo>
                  <a:cubicBezTo>
                    <a:pt x="453390" y="2117090"/>
                    <a:pt x="439420" y="2133600"/>
                    <a:pt x="458470" y="2134870"/>
                  </a:cubicBezTo>
                  <a:cubicBezTo>
                    <a:pt x="457200" y="2139950"/>
                    <a:pt x="455930" y="2143760"/>
                    <a:pt x="454660" y="2148840"/>
                  </a:cubicBezTo>
                  <a:cubicBezTo>
                    <a:pt x="462280" y="2148840"/>
                    <a:pt x="469900" y="2150110"/>
                    <a:pt x="481330" y="2151380"/>
                  </a:cubicBezTo>
                  <a:cubicBezTo>
                    <a:pt x="476250" y="2157730"/>
                    <a:pt x="472440" y="2162810"/>
                    <a:pt x="467360" y="2167890"/>
                  </a:cubicBezTo>
                  <a:cubicBezTo>
                    <a:pt x="471170" y="2166620"/>
                    <a:pt x="474980" y="2166620"/>
                    <a:pt x="482600" y="2165350"/>
                  </a:cubicBezTo>
                  <a:cubicBezTo>
                    <a:pt x="466090" y="2180590"/>
                    <a:pt x="483870" y="2181860"/>
                    <a:pt x="490220" y="2190750"/>
                  </a:cubicBezTo>
                  <a:cubicBezTo>
                    <a:pt x="494030" y="2180590"/>
                    <a:pt x="496570" y="2174240"/>
                    <a:pt x="497840" y="2169160"/>
                  </a:cubicBezTo>
                  <a:cubicBezTo>
                    <a:pt x="504190" y="2175510"/>
                    <a:pt x="511810" y="2183130"/>
                    <a:pt x="519430" y="2192020"/>
                  </a:cubicBezTo>
                  <a:cubicBezTo>
                    <a:pt x="520700" y="2192020"/>
                    <a:pt x="523240" y="2189480"/>
                    <a:pt x="524510" y="2190750"/>
                  </a:cubicBezTo>
                  <a:cubicBezTo>
                    <a:pt x="538480" y="2197100"/>
                    <a:pt x="544830" y="2190750"/>
                    <a:pt x="549910" y="2178050"/>
                  </a:cubicBezTo>
                  <a:cubicBezTo>
                    <a:pt x="551180" y="2175510"/>
                    <a:pt x="557530" y="2174240"/>
                    <a:pt x="558800" y="2172970"/>
                  </a:cubicBezTo>
                  <a:cubicBezTo>
                    <a:pt x="556260" y="2180590"/>
                    <a:pt x="552450" y="2188210"/>
                    <a:pt x="548640" y="2197100"/>
                  </a:cubicBezTo>
                  <a:cubicBezTo>
                    <a:pt x="533400" y="2199640"/>
                    <a:pt x="515620" y="2203450"/>
                    <a:pt x="497840" y="2207260"/>
                  </a:cubicBezTo>
                  <a:cubicBezTo>
                    <a:pt x="481330" y="2211070"/>
                    <a:pt x="464820" y="2217420"/>
                    <a:pt x="447040" y="2219960"/>
                  </a:cubicBezTo>
                  <a:cubicBezTo>
                    <a:pt x="422910" y="2223770"/>
                    <a:pt x="398780" y="2226310"/>
                    <a:pt x="373380" y="2230120"/>
                  </a:cubicBezTo>
                  <a:cubicBezTo>
                    <a:pt x="344170" y="2235200"/>
                    <a:pt x="314960" y="2240280"/>
                    <a:pt x="285750" y="2246630"/>
                  </a:cubicBezTo>
                  <a:cubicBezTo>
                    <a:pt x="261620" y="2251710"/>
                    <a:pt x="238760" y="2259330"/>
                    <a:pt x="214630" y="2264410"/>
                  </a:cubicBezTo>
                  <a:cubicBezTo>
                    <a:pt x="198120" y="2268220"/>
                    <a:pt x="181610" y="2269490"/>
                    <a:pt x="166370" y="2275840"/>
                  </a:cubicBezTo>
                  <a:cubicBezTo>
                    <a:pt x="151130" y="2282190"/>
                    <a:pt x="129540" y="2280920"/>
                    <a:pt x="124460" y="2302510"/>
                  </a:cubicBezTo>
                  <a:cubicBezTo>
                    <a:pt x="115570" y="2297430"/>
                    <a:pt x="109220" y="2299970"/>
                    <a:pt x="107950" y="2308860"/>
                  </a:cubicBezTo>
                  <a:cubicBezTo>
                    <a:pt x="107950" y="2311400"/>
                    <a:pt x="106680" y="2313940"/>
                    <a:pt x="104140" y="2313940"/>
                  </a:cubicBezTo>
                  <a:cubicBezTo>
                    <a:pt x="90170" y="2317750"/>
                    <a:pt x="93980" y="2325370"/>
                    <a:pt x="100330" y="2332990"/>
                  </a:cubicBezTo>
                  <a:cubicBezTo>
                    <a:pt x="107950" y="2341880"/>
                    <a:pt x="107950" y="2350770"/>
                    <a:pt x="106680" y="2360930"/>
                  </a:cubicBezTo>
                  <a:cubicBezTo>
                    <a:pt x="104140" y="2374900"/>
                    <a:pt x="101600" y="2390140"/>
                    <a:pt x="99060" y="2404110"/>
                  </a:cubicBezTo>
                  <a:cubicBezTo>
                    <a:pt x="99060" y="2407920"/>
                    <a:pt x="102870" y="2411730"/>
                    <a:pt x="105410" y="2415540"/>
                  </a:cubicBezTo>
                  <a:lnTo>
                    <a:pt x="109220" y="2423160"/>
                  </a:lnTo>
                  <a:lnTo>
                    <a:pt x="109220" y="2444750"/>
                  </a:lnTo>
                  <a:cubicBezTo>
                    <a:pt x="114300" y="2444750"/>
                    <a:pt x="120650" y="2443480"/>
                    <a:pt x="127000" y="2443480"/>
                  </a:cubicBezTo>
                  <a:cubicBezTo>
                    <a:pt x="127000" y="2443480"/>
                    <a:pt x="127000" y="2444750"/>
                    <a:pt x="128270" y="2444750"/>
                  </a:cubicBezTo>
                  <a:cubicBezTo>
                    <a:pt x="124460" y="2446020"/>
                    <a:pt x="121920" y="2447290"/>
                    <a:pt x="118110" y="2449830"/>
                  </a:cubicBezTo>
                  <a:cubicBezTo>
                    <a:pt x="125730" y="2458720"/>
                    <a:pt x="111760" y="2481580"/>
                    <a:pt x="142240" y="2476500"/>
                  </a:cubicBezTo>
                  <a:cubicBezTo>
                    <a:pt x="133350" y="2484120"/>
                    <a:pt x="128270" y="2489200"/>
                    <a:pt x="124460" y="2491740"/>
                  </a:cubicBezTo>
                  <a:cubicBezTo>
                    <a:pt x="127000" y="2498090"/>
                    <a:pt x="129540" y="2501900"/>
                    <a:pt x="130810" y="2505710"/>
                  </a:cubicBezTo>
                  <a:cubicBezTo>
                    <a:pt x="125730" y="2509520"/>
                    <a:pt x="121920" y="2513330"/>
                    <a:pt x="118110" y="2515870"/>
                  </a:cubicBezTo>
                  <a:cubicBezTo>
                    <a:pt x="123190" y="2520950"/>
                    <a:pt x="128270" y="2524760"/>
                    <a:pt x="130810" y="2528570"/>
                  </a:cubicBezTo>
                  <a:cubicBezTo>
                    <a:pt x="135890" y="2523490"/>
                    <a:pt x="140970" y="2518410"/>
                    <a:pt x="146050" y="2518410"/>
                  </a:cubicBezTo>
                  <a:cubicBezTo>
                    <a:pt x="151130" y="2518410"/>
                    <a:pt x="157480" y="2527300"/>
                    <a:pt x="163830" y="2532380"/>
                  </a:cubicBezTo>
                  <a:cubicBezTo>
                    <a:pt x="163830" y="2533650"/>
                    <a:pt x="160020" y="2534920"/>
                    <a:pt x="158750" y="2534920"/>
                  </a:cubicBezTo>
                  <a:cubicBezTo>
                    <a:pt x="149860" y="2524760"/>
                    <a:pt x="140970" y="2523490"/>
                    <a:pt x="132080" y="2534920"/>
                  </a:cubicBezTo>
                  <a:cubicBezTo>
                    <a:pt x="132080" y="2534920"/>
                    <a:pt x="130810" y="2534920"/>
                    <a:pt x="130810" y="2533650"/>
                  </a:cubicBezTo>
                  <a:cubicBezTo>
                    <a:pt x="130810" y="2532380"/>
                    <a:pt x="130810" y="2532380"/>
                    <a:pt x="129540" y="2531110"/>
                  </a:cubicBezTo>
                  <a:cubicBezTo>
                    <a:pt x="124460" y="2536190"/>
                    <a:pt x="125730" y="2540000"/>
                    <a:pt x="132080" y="2543810"/>
                  </a:cubicBezTo>
                  <a:cubicBezTo>
                    <a:pt x="140970" y="2548890"/>
                    <a:pt x="139700" y="2552700"/>
                    <a:pt x="134620" y="2559050"/>
                  </a:cubicBezTo>
                  <a:cubicBezTo>
                    <a:pt x="137160" y="2560320"/>
                    <a:pt x="140970" y="2562860"/>
                    <a:pt x="140970" y="2564130"/>
                  </a:cubicBezTo>
                  <a:cubicBezTo>
                    <a:pt x="140970" y="2570480"/>
                    <a:pt x="153670" y="2574290"/>
                    <a:pt x="143510" y="2581910"/>
                  </a:cubicBezTo>
                  <a:cubicBezTo>
                    <a:pt x="148590" y="2588260"/>
                    <a:pt x="151130" y="2594610"/>
                    <a:pt x="162560" y="2597150"/>
                  </a:cubicBezTo>
                  <a:cubicBezTo>
                    <a:pt x="172720" y="2599690"/>
                    <a:pt x="175260" y="2594610"/>
                    <a:pt x="181610" y="2593340"/>
                  </a:cubicBezTo>
                  <a:cubicBezTo>
                    <a:pt x="187960" y="2592070"/>
                    <a:pt x="195580" y="2595880"/>
                    <a:pt x="201930" y="2597150"/>
                  </a:cubicBezTo>
                  <a:cubicBezTo>
                    <a:pt x="204470" y="2597150"/>
                    <a:pt x="207010" y="2593340"/>
                    <a:pt x="207010" y="2592070"/>
                  </a:cubicBezTo>
                  <a:cubicBezTo>
                    <a:pt x="215900" y="2593340"/>
                    <a:pt x="224790" y="2595880"/>
                    <a:pt x="232410" y="2594610"/>
                  </a:cubicBezTo>
                  <a:cubicBezTo>
                    <a:pt x="243840" y="2593340"/>
                    <a:pt x="250190" y="2597150"/>
                    <a:pt x="251460" y="2607310"/>
                  </a:cubicBezTo>
                  <a:cubicBezTo>
                    <a:pt x="252730" y="2618740"/>
                    <a:pt x="259080" y="2620010"/>
                    <a:pt x="267970" y="2618740"/>
                  </a:cubicBezTo>
                  <a:cubicBezTo>
                    <a:pt x="275590" y="2617470"/>
                    <a:pt x="281940" y="2614930"/>
                    <a:pt x="289560" y="2613660"/>
                  </a:cubicBezTo>
                  <a:cubicBezTo>
                    <a:pt x="285750" y="2609850"/>
                    <a:pt x="280670" y="2606040"/>
                    <a:pt x="274320" y="2600960"/>
                  </a:cubicBezTo>
                  <a:cubicBezTo>
                    <a:pt x="280670" y="2599690"/>
                    <a:pt x="287020" y="2597150"/>
                    <a:pt x="292100" y="2597150"/>
                  </a:cubicBezTo>
                  <a:cubicBezTo>
                    <a:pt x="302260" y="2595880"/>
                    <a:pt x="311150" y="2594610"/>
                    <a:pt x="321310" y="2594610"/>
                  </a:cubicBezTo>
                  <a:cubicBezTo>
                    <a:pt x="325120" y="2594610"/>
                    <a:pt x="328930" y="2597150"/>
                    <a:pt x="332740" y="2600960"/>
                  </a:cubicBezTo>
                  <a:cubicBezTo>
                    <a:pt x="316230" y="2600960"/>
                    <a:pt x="300990" y="2600960"/>
                    <a:pt x="289560" y="2613660"/>
                  </a:cubicBezTo>
                  <a:cubicBezTo>
                    <a:pt x="293370" y="2614930"/>
                    <a:pt x="298450" y="2616200"/>
                    <a:pt x="302260" y="2616200"/>
                  </a:cubicBezTo>
                  <a:cubicBezTo>
                    <a:pt x="323850" y="2614930"/>
                    <a:pt x="346710" y="2613660"/>
                    <a:pt x="368300" y="2612390"/>
                  </a:cubicBezTo>
                  <a:cubicBezTo>
                    <a:pt x="389890" y="2611120"/>
                    <a:pt x="410210" y="2608580"/>
                    <a:pt x="433070" y="2607310"/>
                  </a:cubicBezTo>
                  <a:cubicBezTo>
                    <a:pt x="439420" y="2633980"/>
                    <a:pt x="445770" y="2659380"/>
                    <a:pt x="450850" y="2684780"/>
                  </a:cubicBezTo>
                  <a:cubicBezTo>
                    <a:pt x="448310" y="2686050"/>
                    <a:pt x="445770" y="2687320"/>
                    <a:pt x="443230" y="2687320"/>
                  </a:cubicBezTo>
                  <a:cubicBezTo>
                    <a:pt x="447040" y="2692400"/>
                    <a:pt x="452120" y="2697480"/>
                    <a:pt x="453390" y="2702560"/>
                  </a:cubicBezTo>
                  <a:cubicBezTo>
                    <a:pt x="454660" y="2710180"/>
                    <a:pt x="453390" y="2717800"/>
                    <a:pt x="453390" y="2722880"/>
                  </a:cubicBezTo>
                  <a:cubicBezTo>
                    <a:pt x="462280" y="2725420"/>
                    <a:pt x="467360" y="2726690"/>
                    <a:pt x="473710" y="2727960"/>
                  </a:cubicBezTo>
                  <a:cubicBezTo>
                    <a:pt x="472440" y="2727960"/>
                    <a:pt x="471170" y="2729230"/>
                    <a:pt x="468630" y="2729230"/>
                  </a:cubicBezTo>
                  <a:cubicBezTo>
                    <a:pt x="469900" y="2738120"/>
                    <a:pt x="472440" y="2748280"/>
                    <a:pt x="473710" y="2760980"/>
                  </a:cubicBezTo>
                  <a:lnTo>
                    <a:pt x="494030" y="2760980"/>
                  </a:lnTo>
                  <a:cubicBezTo>
                    <a:pt x="497840" y="2760980"/>
                    <a:pt x="501650" y="2763520"/>
                    <a:pt x="502920" y="2764790"/>
                  </a:cubicBezTo>
                  <a:cubicBezTo>
                    <a:pt x="508000" y="2780030"/>
                    <a:pt x="519430" y="2785110"/>
                    <a:pt x="534670" y="2781300"/>
                  </a:cubicBezTo>
                  <a:cubicBezTo>
                    <a:pt x="541020" y="2780030"/>
                    <a:pt x="548640" y="2780030"/>
                    <a:pt x="554990" y="2780030"/>
                  </a:cubicBezTo>
                  <a:lnTo>
                    <a:pt x="570230" y="2780030"/>
                  </a:lnTo>
                  <a:cubicBezTo>
                    <a:pt x="575310" y="2780030"/>
                    <a:pt x="580390" y="2778760"/>
                    <a:pt x="585470" y="2777490"/>
                  </a:cubicBezTo>
                  <a:cubicBezTo>
                    <a:pt x="586740" y="2773680"/>
                    <a:pt x="586740" y="2769870"/>
                    <a:pt x="588010" y="2764790"/>
                  </a:cubicBezTo>
                  <a:cubicBezTo>
                    <a:pt x="591820" y="2764790"/>
                    <a:pt x="594360" y="2763520"/>
                    <a:pt x="598170" y="2763520"/>
                  </a:cubicBezTo>
                  <a:cubicBezTo>
                    <a:pt x="622300" y="2760980"/>
                    <a:pt x="647700" y="2757170"/>
                    <a:pt x="673100" y="2754630"/>
                  </a:cubicBezTo>
                  <a:cubicBezTo>
                    <a:pt x="673100" y="2754630"/>
                    <a:pt x="674370" y="2757170"/>
                    <a:pt x="675640" y="2760980"/>
                  </a:cubicBezTo>
                  <a:cubicBezTo>
                    <a:pt x="671830" y="2762250"/>
                    <a:pt x="669290" y="2763520"/>
                    <a:pt x="666750" y="2764790"/>
                  </a:cubicBezTo>
                  <a:cubicBezTo>
                    <a:pt x="676910" y="2774950"/>
                    <a:pt x="690880" y="2776220"/>
                    <a:pt x="699770" y="2768600"/>
                  </a:cubicBezTo>
                  <a:cubicBezTo>
                    <a:pt x="694690" y="2764790"/>
                    <a:pt x="690880" y="2762250"/>
                    <a:pt x="684530" y="2758440"/>
                  </a:cubicBezTo>
                  <a:lnTo>
                    <a:pt x="688340" y="2754630"/>
                  </a:lnTo>
                  <a:lnTo>
                    <a:pt x="698500" y="2754630"/>
                  </a:lnTo>
                  <a:lnTo>
                    <a:pt x="698500" y="2753360"/>
                  </a:lnTo>
                  <a:cubicBezTo>
                    <a:pt x="703580" y="2754630"/>
                    <a:pt x="707390" y="2757170"/>
                    <a:pt x="712470" y="2753360"/>
                  </a:cubicBezTo>
                  <a:lnTo>
                    <a:pt x="717550" y="2753360"/>
                  </a:lnTo>
                  <a:lnTo>
                    <a:pt x="762000" y="2755900"/>
                  </a:lnTo>
                  <a:cubicBezTo>
                    <a:pt x="767080" y="2755900"/>
                    <a:pt x="769620" y="2754630"/>
                    <a:pt x="772160" y="2752090"/>
                  </a:cubicBezTo>
                  <a:cubicBezTo>
                    <a:pt x="778510" y="2762250"/>
                    <a:pt x="783590" y="2771140"/>
                    <a:pt x="789940" y="2782570"/>
                  </a:cubicBezTo>
                  <a:cubicBezTo>
                    <a:pt x="788670" y="2782570"/>
                    <a:pt x="786130" y="2783840"/>
                    <a:pt x="783590" y="2783840"/>
                  </a:cubicBezTo>
                  <a:cubicBezTo>
                    <a:pt x="800100" y="2810510"/>
                    <a:pt x="810260" y="2838450"/>
                    <a:pt x="795020" y="2868930"/>
                  </a:cubicBezTo>
                  <a:cubicBezTo>
                    <a:pt x="796290" y="2879090"/>
                    <a:pt x="798830" y="2889250"/>
                    <a:pt x="800100" y="2901950"/>
                  </a:cubicBezTo>
                  <a:lnTo>
                    <a:pt x="812800" y="2901950"/>
                  </a:lnTo>
                  <a:cubicBezTo>
                    <a:pt x="810260" y="2908300"/>
                    <a:pt x="807720" y="2912110"/>
                    <a:pt x="806450" y="2915920"/>
                  </a:cubicBezTo>
                  <a:cubicBezTo>
                    <a:pt x="806450" y="2922270"/>
                    <a:pt x="820420" y="2924810"/>
                    <a:pt x="810260" y="2933700"/>
                  </a:cubicBezTo>
                  <a:lnTo>
                    <a:pt x="812800" y="2938780"/>
                  </a:lnTo>
                  <a:cubicBezTo>
                    <a:pt x="825500" y="2955290"/>
                    <a:pt x="839470" y="2970530"/>
                    <a:pt x="853440" y="2989580"/>
                  </a:cubicBezTo>
                  <a:cubicBezTo>
                    <a:pt x="843280" y="2994660"/>
                    <a:pt x="834390" y="2999740"/>
                    <a:pt x="822960" y="3004820"/>
                  </a:cubicBezTo>
                  <a:cubicBezTo>
                    <a:pt x="834390" y="3006090"/>
                    <a:pt x="835660" y="3012440"/>
                    <a:pt x="831850" y="3021330"/>
                  </a:cubicBezTo>
                  <a:cubicBezTo>
                    <a:pt x="830580" y="3023870"/>
                    <a:pt x="833120" y="3030220"/>
                    <a:pt x="834390" y="3031490"/>
                  </a:cubicBezTo>
                  <a:cubicBezTo>
                    <a:pt x="848360" y="3035300"/>
                    <a:pt x="861060" y="3049270"/>
                    <a:pt x="877570" y="3044190"/>
                  </a:cubicBezTo>
                  <a:cubicBezTo>
                    <a:pt x="877570" y="3046730"/>
                    <a:pt x="876300" y="3050540"/>
                    <a:pt x="875030" y="3051810"/>
                  </a:cubicBezTo>
                  <a:cubicBezTo>
                    <a:pt x="864870" y="3056890"/>
                    <a:pt x="854710" y="3060700"/>
                    <a:pt x="844550" y="3065780"/>
                  </a:cubicBezTo>
                  <a:lnTo>
                    <a:pt x="859790" y="3073400"/>
                  </a:lnTo>
                  <a:cubicBezTo>
                    <a:pt x="862330" y="3069590"/>
                    <a:pt x="863600" y="3065780"/>
                    <a:pt x="866140" y="3061970"/>
                  </a:cubicBezTo>
                  <a:cubicBezTo>
                    <a:pt x="873760" y="3065780"/>
                    <a:pt x="880110" y="3068320"/>
                    <a:pt x="887730" y="3072130"/>
                  </a:cubicBezTo>
                  <a:cubicBezTo>
                    <a:pt x="883920" y="3074670"/>
                    <a:pt x="881380" y="3075940"/>
                    <a:pt x="878840" y="3077210"/>
                  </a:cubicBezTo>
                  <a:cubicBezTo>
                    <a:pt x="881380" y="3078480"/>
                    <a:pt x="883920" y="3081020"/>
                    <a:pt x="887730" y="3082290"/>
                  </a:cubicBezTo>
                  <a:cubicBezTo>
                    <a:pt x="891540" y="3083560"/>
                    <a:pt x="895350" y="3082290"/>
                    <a:pt x="897890" y="3083560"/>
                  </a:cubicBezTo>
                  <a:cubicBezTo>
                    <a:pt x="904240" y="3077210"/>
                    <a:pt x="909320" y="3069590"/>
                    <a:pt x="915670" y="3065780"/>
                  </a:cubicBezTo>
                  <a:cubicBezTo>
                    <a:pt x="923290" y="3061970"/>
                    <a:pt x="1130300" y="3040380"/>
                    <a:pt x="1137920" y="3039110"/>
                  </a:cubicBezTo>
                  <a:cubicBezTo>
                    <a:pt x="1148080" y="3037840"/>
                    <a:pt x="1159510" y="3039110"/>
                    <a:pt x="1169670" y="3040380"/>
                  </a:cubicBezTo>
                  <a:lnTo>
                    <a:pt x="1143000" y="3051810"/>
                  </a:lnTo>
                  <a:lnTo>
                    <a:pt x="1146810" y="3059430"/>
                  </a:lnTo>
                  <a:cubicBezTo>
                    <a:pt x="1159510" y="3058160"/>
                    <a:pt x="1169670" y="3058160"/>
                    <a:pt x="1179830" y="3055620"/>
                  </a:cubicBezTo>
                  <a:cubicBezTo>
                    <a:pt x="1186180" y="3054350"/>
                    <a:pt x="1196340" y="3055620"/>
                    <a:pt x="1197610" y="3045460"/>
                  </a:cubicBezTo>
                  <a:cubicBezTo>
                    <a:pt x="1206500" y="3051810"/>
                    <a:pt x="1215390" y="3053080"/>
                    <a:pt x="1226820" y="3048000"/>
                  </a:cubicBezTo>
                  <a:cubicBezTo>
                    <a:pt x="1233170" y="3045460"/>
                    <a:pt x="1240790" y="3045460"/>
                    <a:pt x="1247140" y="3044190"/>
                  </a:cubicBezTo>
                  <a:cubicBezTo>
                    <a:pt x="1262380" y="3042920"/>
                    <a:pt x="1277620" y="3041650"/>
                    <a:pt x="1292860" y="3039110"/>
                  </a:cubicBezTo>
                  <a:lnTo>
                    <a:pt x="1308100" y="3039110"/>
                  </a:lnTo>
                  <a:cubicBezTo>
                    <a:pt x="1309370" y="3036570"/>
                    <a:pt x="1309370" y="3032760"/>
                    <a:pt x="1309370" y="3032760"/>
                  </a:cubicBezTo>
                  <a:cubicBezTo>
                    <a:pt x="1323340" y="3032760"/>
                    <a:pt x="1334770" y="3034030"/>
                    <a:pt x="1347470" y="3034030"/>
                  </a:cubicBezTo>
                  <a:cubicBezTo>
                    <a:pt x="1361440" y="3034030"/>
                    <a:pt x="1367790" y="3025140"/>
                    <a:pt x="1362710" y="3011170"/>
                  </a:cubicBezTo>
                  <a:cubicBezTo>
                    <a:pt x="1366520" y="3011170"/>
                    <a:pt x="1371600" y="3012440"/>
                    <a:pt x="1374140" y="3012440"/>
                  </a:cubicBezTo>
                  <a:cubicBezTo>
                    <a:pt x="1375410" y="3017520"/>
                    <a:pt x="1374140" y="3023870"/>
                    <a:pt x="1376680" y="3025140"/>
                  </a:cubicBezTo>
                  <a:cubicBezTo>
                    <a:pt x="1380490" y="3027680"/>
                    <a:pt x="1386840" y="3027680"/>
                    <a:pt x="1391920" y="3026410"/>
                  </a:cubicBezTo>
                  <a:cubicBezTo>
                    <a:pt x="1398270" y="3025140"/>
                    <a:pt x="1405890" y="3018790"/>
                    <a:pt x="1408430" y="3021330"/>
                  </a:cubicBezTo>
                  <a:cubicBezTo>
                    <a:pt x="1421130" y="3031490"/>
                    <a:pt x="1430020" y="3022600"/>
                    <a:pt x="1436370" y="3017520"/>
                  </a:cubicBezTo>
                  <a:cubicBezTo>
                    <a:pt x="1441450" y="3018790"/>
                    <a:pt x="1443990" y="3022600"/>
                    <a:pt x="1446530" y="3021330"/>
                  </a:cubicBezTo>
                  <a:cubicBezTo>
                    <a:pt x="1452880" y="3020060"/>
                    <a:pt x="1460500" y="3018790"/>
                    <a:pt x="1466850" y="3017520"/>
                  </a:cubicBezTo>
                  <a:cubicBezTo>
                    <a:pt x="1480820" y="3013710"/>
                    <a:pt x="1496060" y="3011170"/>
                    <a:pt x="1510030" y="3011170"/>
                  </a:cubicBezTo>
                  <a:cubicBezTo>
                    <a:pt x="1529080" y="3009900"/>
                    <a:pt x="1546860" y="3004820"/>
                    <a:pt x="1565910" y="3003550"/>
                  </a:cubicBezTo>
                  <a:cubicBezTo>
                    <a:pt x="1574800" y="3002280"/>
                    <a:pt x="1583690" y="3004820"/>
                    <a:pt x="1592580" y="3006090"/>
                  </a:cubicBezTo>
                  <a:cubicBezTo>
                    <a:pt x="1595120" y="3006090"/>
                    <a:pt x="1598930" y="3006090"/>
                    <a:pt x="1598930" y="3004820"/>
                  </a:cubicBezTo>
                  <a:cubicBezTo>
                    <a:pt x="1598930" y="2992120"/>
                    <a:pt x="1619250" y="2998470"/>
                    <a:pt x="1616710" y="2984500"/>
                  </a:cubicBezTo>
                  <a:cubicBezTo>
                    <a:pt x="1619250" y="2985770"/>
                    <a:pt x="1621790" y="2985770"/>
                    <a:pt x="1623060" y="2988310"/>
                  </a:cubicBezTo>
                  <a:cubicBezTo>
                    <a:pt x="1626870" y="2992120"/>
                    <a:pt x="1629410" y="2995930"/>
                    <a:pt x="1633220" y="2999740"/>
                  </a:cubicBezTo>
                  <a:cubicBezTo>
                    <a:pt x="1633220" y="2994660"/>
                    <a:pt x="1633220" y="2990850"/>
                    <a:pt x="1631950" y="2985770"/>
                  </a:cubicBezTo>
                  <a:cubicBezTo>
                    <a:pt x="1644650" y="2992120"/>
                    <a:pt x="1657350" y="2998470"/>
                    <a:pt x="1666240" y="3003550"/>
                  </a:cubicBezTo>
                  <a:cubicBezTo>
                    <a:pt x="1675130" y="2997200"/>
                    <a:pt x="1682750" y="2994660"/>
                    <a:pt x="1687830" y="2988310"/>
                  </a:cubicBezTo>
                  <a:cubicBezTo>
                    <a:pt x="1692910" y="2980690"/>
                    <a:pt x="1691640" y="2979420"/>
                    <a:pt x="1700530" y="2985770"/>
                  </a:cubicBezTo>
                  <a:cubicBezTo>
                    <a:pt x="1699260" y="2987040"/>
                    <a:pt x="1696720" y="2988310"/>
                    <a:pt x="1694180" y="2990850"/>
                  </a:cubicBezTo>
                  <a:cubicBezTo>
                    <a:pt x="1709420" y="2987040"/>
                    <a:pt x="1723390" y="2979420"/>
                    <a:pt x="1738630" y="2980690"/>
                  </a:cubicBezTo>
                  <a:cubicBezTo>
                    <a:pt x="1753870" y="2980690"/>
                    <a:pt x="1769110" y="2983230"/>
                    <a:pt x="1783080" y="2974340"/>
                  </a:cubicBezTo>
                  <a:cubicBezTo>
                    <a:pt x="1784350" y="2978150"/>
                    <a:pt x="1784350" y="2981960"/>
                    <a:pt x="1786890" y="2983230"/>
                  </a:cubicBezTo>
                  <a:cubicBezTo>
                    <a:pt x="1790700" y="2985770"/>
                    <a:pt x="1797050" y="2987040"/>
                    <a:pt x="1798320" y="2985770"/>
                  </a:cubicBezTo>
                  <a:cubicBezTo>
                    <a:pt x="1805940" y="2974340"/>
                    <a:pt x="1818640" y="2975610"/>
                    <a:pt x="1826260" y="2981960"/>
                  </a:cubicBezTo>
                  <a:cubicBezTo>
                    <a:pt x="1836420" y="2989580"/>
                    <a:pt x="1842770" y="2983230"/>
                    <a:pt x="1851660" y="2981960"/>
                  </a:cubicBezTo>
                  <a:cubicBezTo>
                    <a:pt x="1844040" y="2978150"/>
                    <a:pt x="1837690" y="2974340"/>
                    <a:pt x="1831340" y="2971800"/>
                  </a:cubicBezTo>
                  <a:cubicBezTo>
                    <a:pt x="1832610" y="2970530"/>
                    <a:pt x="1832610" y="2969260"/>
                    <a:pt x="1833880" y="2967990"/>
                  </a:cubicBezTo>
                  <a:cubicBezTo>
                    <a:pt x="1837690" y="2969260"/>
                    <a:pt x="1842770" y="2970530"/>
                    <a:pt x="1846580" y="2973070"/>
                  </a:cubicBezTo>
                  <a:cubicBezTo>
                    <a:pt x="1847850" y="2967990"/>
                    <a:pt x="1850390" y="2964180"/>
                    <a:pt x="1851660" y="2960370"/>
                  </a:cubicBezTo>
                  <a:cubicBezTo>
                    <a:pt x="1864360" y="2966720"/>
                    <a:pt x="1875790" y="2971800"/>
                    <a:pt x="1889760" y="2962910"/>
                  </a:cubicBezTo>
                  <a:cubicBezTo>
                    <a:pt x="1892300" y="2961640"/>
                    <a:pt x="1902460" y="2954020"/>
                    <a:pt x="1899920" y="2966720"/>
                  </a:cubicBezTo>
                  <a:cubicBezTo>
                    <a:pt x="1893570" y="2970530"/>
                    <a:pt x="1887220" y="2974340"/>
                    <a:pt x="1880870" y="2976880"/>
                  </a:cubicBezTo>
                  <a:cubicBezTo>
                    <a:pt x="1880870" y="2978150"/>
                    <a:pt x="1882140" y="2978150"/>
                    <a:pt x="1882140" y="2979420"/>
                  </a:cubicBezTo>
                  <a:cubicBezTo>
                    <a:pt x="1889760" y="2978150"/>
                    <a:pt x="1898650" y="2976880"/>
                    <a:pt x="1907540" y="2975610"/>
                  </a:cubicBezTo>
                  <a:cubicBezTo>
                    <a:pt x="1905000" y="2971800"/>
                    <a:pt x="1903730" y="2969260"/>
                    <a:pt x="1902460" y="2966720"/>
                  </a:cubicBezTo>
                  <a:cubicBezTo>
                    <a:pt x="1911350" y="2967990"/>
                    <a:pt x="1921510" y="2969260"/>
                    <a:pt x="1930400" y="2967990"/>
                  </a:cubicBezTo>
                  <a:cubicBezTo>
                    <a:pt x="1949450" y="2966720"/>
                    <a:pt x="1963420" y="2947670"/>
                    <a:pt x="1986280" y="2955290"/>
                  </a:cubicBezTo>
                  <a:cubicBezTo>
                    <a:pt x="1993900" y="2957830"/>
                    <a:pt x="2011680" y="2955290"/>
                    <a:pt x="2012950" y="2938780"/>
                  </a:cubicBezTo>
                  <a:cubicBezTo>
                    <a:pt x="2012950" y="2942590"/>
                    <a:pt x="2012950" y="2947670"/>
                    <a:pt x="2014220" y="2950210"/>
                  </a:cubicBezTo>
                  <a:cubicBezTo>
                    <a:pt x="2026920" y="2946400"/>
                    <a:pt x="2038350" y="2942590"/>
                    <a:pt x="2051050" y="2938780"/>
                  </a:cubicBezTo>
                  <a:cubicBezTo>
                    <a:pt x="2051050" y="2940050"/>
                    <a:pt x="2048510" y="2943860"/>
                    <a:pt x="2049780" y="2946400"/>
                  </a:cubicBezTo>
                  <a:cubicBezTo>
                    <a:pt x="2049780" y="2950210"/>
                    <a:pt x="2052320" y="2954020"/>
                    <a:pt x="2054860" y="2956560"/>
                  </a:cubicBezTo>
                  <a:cubicBezTo>
                    <a:pt x="2056130" y="2957830"/>
                    <a:pt x="2062480" y="2956560"/>
                    <a:pt x="2062480" y="2955290"/>
                  </a:cubicBezTo>
                  <a:cubicBezTo>
                    <a:pt x="2065020" y="2943860"/>
                    <a:pt x="2073910" y="2945130"/>
                    <a:pt x="2082800" y="2945130"/>
                  </a:cubicBezTo>
                  <a:cubicBezTo>
                    <a:pt x="2090420" y="2945130"/>
                    <a:pt x="2099310" y="2943860"/>
                    <a:pt x="2108200" y="2942590"/>
                  </a:cubicBezTo>
                  <a:cubicBezTo>
                    <a:pt x="2112010" y="2936240"/>
                    <a:pt x="2114550" y="2926080"/>
                    <a:pt x="2127250" y="2938780"/>
                  </a:cubicBezTo>
                  <a:cubicBezTo>
                    <a:pt x="2132330" y="2943860"/>
                    <a:pt x="2145030" y="2942590"/>
                    <a:pt x="2146300" y="2932430"/>
                  </a:cubicBezTo>
                  <a:lnTo>
                    <a:pt x="2199640" y="2932430"/>
                  </a:lnTo>
                  <a:lnTo>
                    <a:pt x="2199640" y="2934970"/>
                  </a:lnTo>
                  <a:cubicBezTo>
                    <a:pt x="2205990" y="2933700"/>
                    <a:pt x="2212340" y="2931160"/>
                    <a:pt x="2217420" y="2929890"/>
                  </a:cubicBezTo>
                  <a:cubicBezTo>
                    <a:pt x="2221230" y="2936240"/>
                    <a:pt x="2225040" y="2942590"/>
                    <a:pt x="2230120" y="2950210"/>
                  </a:cubicBezTo>
                  <a:cubicBezTo>
                    <a:pt x="2239010" y="2926080"/>
                    <a:pt x="2249170" y="2921000"/>
                    <a:pt x="2266950" y="2929890"/>
                  </a:cubicBezTo>
                  <a:cubicBezTo>
                    <a:pt x="2269490" y="2931160"/>
                    <a:pt x="2269490" y="2937510"/>
                    <a:pt x="2270760" y="2942590"/>
                  </a:cubicBezTo>
                  <a:cubicBezTo>
                    <a:pt x="2272030" y="2941320"/>
                    <a:pt x="2279650" y="2938780"/>
                    <a:pt x="2279650" y="2937510"/>
                  </a:cubicBezTo>
                  <a:cubicBezTo>
                    <a:pt x="2278380" y="2927350"/>
                    <a:pt x="2292350" y="2934970"/>
                    <a:pt x="2291080" y="2927350"/>
                  </a:cubicBezTo>
                  <a:cubicBezTo>
                    <a:pt x="2302510" y="2932430"/>
                    <a:pt x="2305050" y="2924810"/>
                    <a:pt x="2307590" y="2919730"/>
                  </a:cubicBezTo>
                  <a:cubicBezTo>
                    <a:pt x="2302510" y="2915920"/>
                    <a:pt x="2299970" y="2913380"/>
                    <a:pt x="2296160" y="2909570"/>
                  </a:cubicBezTo>
                  <a:cubicBezTo>
                    <a:pt x="2297430" y="2908300"/>
                    <a:pt x="2297430" y="2907030"/>
                    <a:pt x="2298700" y="2905760"/>
                  </a:cubicBezTo>
                  <a:cubicBezTo>
                    <a:pt x="2308860" y="2912110"/>
                    <a:pt x="2319020" y="2918460"/>
                    <a:pt x="2325370" y="2922270"/>
                  </a:cubicBezTo>
                  <a:cubicBezTo>
                    <a:pt x="2335530" y="2921000"/>
                    <a:pt x="2344420" y="2921000"/>
                    <a:pt x="2353310" y="2919730"/>
                  </a:cubicBezTo>
                  <a:cubicBezTo>
                    <a:pt x="2362200" y="2918460"/>
                    <a:pt x="2371090" y="2914650"/>
                    <a:pt x="2381250" y="2912110"/>
                  </a:cubicBezTo>
                  <a:cubicBezTo>
                    <a:pt x="2382520" y="2914650"/>
                    <a:pt x="2383790" y="2915920"/>
                    <a:pt x="2385060" y="2918460"/>
                  </a:cubicBezTo>
                  <a:cubicBezTo>
                    <a:pt x="2388870" y="2913380"/>
                    <a:pt x="2391410" y="2908300"/>
                    <a:pt x="2396490" y="2899410"/>
                  </a:cubicBezTo>
                  <a:lnTo>
                    <a:pt x="2396490" y="2919730"/>
                  </a:lnTo>
                  <a:cubicBezTo>
                    <a:pt x="2407920" y="2912110"/>
                    <a:pt x="2416810" y="2905760"/>
                    <a:pt x="2424430" y="2899410"/>
                  </a:cubicBezTo>
                  <a:cubicBezTo>
                    <a:pt x="2429510" y="2908300"/>
                    <a:pt x="2433320" y="2917190"/>
                    <a:pt x="2437130" y="2924810"/>
                  </a:cubicBezTo>
                  <a:cubicBezTo>
                    <a:pt x="2438400" y="2924810"/>
                    <a:pt x="2438400" y="2923540"/>
                    <a:pt x="2439670" y="2923540"/>
                  </a:cubicBezTo>
                  <a:cubicBezTo>
                    <a:pt x="2438400" y="2918460"/>
                    <a:pt x="2437130" y="2913380"/>
                    <a:pt x="2434590" y="2907030"/>
                  </a:cubicBezTo>
                  <a:lnTo>
                    <a:pt x="2499360" y="2907030"/>
                  </a:lnTo>
                  <a:cubicBezTo>
                    <a:pt x="2505710" y="2895600"/>
                    <a:pt x="2519680" y="2894330"/>
                    <a:pt x="2531110" y="2905760"/>
                  </a:cubicBezTo>
                  <a:cubicBezTo>
                    <a:pt x="2547620" y="2922270"/>
                    <a:pt x="2550160" y="2922270"/>
                    <a:pt x="2560320" y="2898140"/>
                  </a:cubicBezTo>
                  <a:cubicBezTo>
                    <a:pt x="2565400" y="2900680"/>
                    <a:pt x="2570480" y="2903220"/>
                    <a:pt x="2576830" y="2907030"/>
                  </a:cubicBezTo>
                  <a:cubicBezTo>
                    <a:pt x="2584450" y="2890520"/>
                    <a:pt x="2597150" y="2890520"/>
                    <a:pt x="2612390" y="2895600"/>
                  </a:cubicBezTo>
                  <a:cubicBezTo>
                    <a:pt x="2620010" y="2898140"/>
                    <a:pt x="2628900" y="2893060"/>
                    <a:pt x="2637790" y="2890520"/>
                  </a:cubicBezTo>
                  <a:lnTo>
                    <a:pt x="2644140" y="2896870"/>
                  </a:lnTo>
                  <a:cubicBezTo>
                    <a:pt x="2651760" y="2894330"/>
                    <a:pt x="2658110" y="2893060"/>
                    <a:pt x="2664460" y="2890520"/>
                  </a:cubicBezTo>
                  <a:cubicBezTo>
                    <a:pt x="2665730" y="2894330"/>
                    <a:pt x="2665730" y="2896870"/>
                    <a:pt x="2667000" y="2903220"/>
                  </a:cubicBezTo>
                  <a:cubicBezTo>
                    <a:pt x="2672080" y="2898140"/>
                    <a:pt x="2675890" y="2893060"/>
                    <a:pt x="2682240" y="2886710"/>
                  </a:cubicBezTo>
                  <a:cubicBezTo>
                    <a:pt x="2687320" y="2893060"/>
                    <a:pt x="2691130" y="2899410"/>
                    <a:pt x="2696210" y="2905760"/>
                  </a:cubicBezTo>
                  <a:cubicBezTo>
                    <a:pt x="2705100" y="2905760"/>
                    <a:pt x="2719070" y="2913380"/>
                    <a:pt x="2721610" y="2893060"/>
                  </a:cubicBezTo>
                  <a:cubicBezTo>
                    <a:pt x="2721610" y="2890520"/>
                    <a:pt x="2729230" y="2886710"/>
                    <a:pt x="2733040" y="2885440"/>
                  </a:cubicBezTo>
                  <a:cubicBezTo>
                    <a:pt x="2740660" y="2884170"/>
                    <a:pt x="2748280" y="2882900"/>
                    <a:pt x="2755900" y="2882900"/>
                  </a:cubicBezTo>
                  <a:cubicBezTo>
                    <a:pt x="2753360" y="2877820"/>
                    <a:pt x="2750820" y="2874010"/>
                    <a:pt x="2747010" y="2867660"/>
                  </a:cubicBezTo>
                  <a:cubicBezTo>
                    <a:pt x="2757170" y="2870200"/>
                    <a:pt x="2764790" y="2870200"/>
                    <a:pt x="2771140" y="2872740"/>
                  </a:cubicBezTo>
                  <a:cubicBezTo>
                    <a:pt x="2785110" y="2879090"/>
                    <a:pt x="2796540" y="2879090"/>
                    <a:pt x="2810510" y="2868930"/>
                  </a:cubicBezTo>
                  <a:cubicBezTo>
                    <a:pt x="2807970" y="2867660"/>
                    <a:pt x="2805430" y="2865120"/>
                    <a:pt x="2802890" y="2863850"/>
                  </a:cubicBezTo>
                  <a:cubicBezTo>
                    <a:pt x="2804160" y="2860040"/>
                    <a:pt x="2806700" y="2856230"/>
                    <a:pt x="2807970" y="2852420"/>
                  </a:cubicBezTo>
                  <a:cubicBezTo>
                    <a:pt x="2813050" y="2837180"/>
                    <a:pt x="2825750" y="2847340"/>
                    <a:pt x="2834640" y="2843530"/>
                  </a:cubicBezTo>
                  <a:cubicBezTo>
                    <a:pt x="2834640" y="2843530"/>
                    <a:pt x="2839720" y="2848610"/>
                    <a:pt x="2840990" y="2852420"/>
                  </a:cubicBezTo>
                  <a:cubicBezTo>
                    <a:pt x="2844800" y="2860040"/>
                    <a:pt x="2847340" y="2868930"/>
                    <a:pt x="2851150" y="2877820"/>
                  </a:cubicBezTo>
                  <a:cubicBezTo>
                    <a:pt x="2874010" y="2863850"/>
                    <a:pt x="2894330" y="2868930"/>
                    <a:pt x="2914650" y="2871470"/>
                  </a:cubicBezTo>
                  <a:cubicBezTo>
                    <a:pt x="2909570" y="2868930"/>
                    <a:pt x="2905760" y="2866390"/>
                    <a:pt x="2901950" y="2863850"/>
                  </a:cubicBezTo>
                  <a:cubicBezTo>
                    <a:pt x="2901950" y="2862580"/>
                    <a:pt x="2903220" y="2861310"/>
                    <a:pt x="2903220" y="2860040"/>
                  </a:cubicBezTo>
                  <a:cubicBezTo>
                    <a:pt x="2908300" y="2861310"/>
                    <a:pt x="2914650" y="2863850"/>
                    <a:pt x="2919730" y="2865120"/>
                  </a:cubicBezTo>
                  <a:cubicBezTo>
                    <a:pt x="2919730" y="2863850"/>
                    <a:pt x="2919730" y="2862580"/>
                    <a:pt x="2918460" y="2861310"/>
                  </a:cubicBezTo>
                  <a:cubicBezTo>
                    <a:pt x="2922270" y="2860040"/>
                    <a:pt x="2928620" y="2857500"/>
                    <a:pt x="2929890" y="2858770"/>
                  </a:cubicBezTo>
                  <a:cubicBezTo>
                    <a:pt x="2937510" y="2874010"/>
                    <a:pt x="2950210" y="2862580"/>
                    <a:pt x="2961640" y="2866390"/>
                  </a:cubicBezTo>
                  <a:cubicBezTo>
                    <a:pt x="2959100" y="2856230"/>
                    <a:pt x="2957830" y="2848610"/>
                    <a:pt x="2956560" y="2843530"/>
                  </a:cubicBezTo>
                  <a:cubicBezTo>
                    <a:pt x="2961640" y="2838450"/>
                    <a:pt x="2966720" y="2834640"/>
                    <a:pt x="2974340" y="2829560"/>
                  </a:cubicBezTo>
                  <a:cubicBezTo>
                    <a:pt x="2974340" y="2835910"/>
                    <a:pt x="2973070" y="2842260"/>
                    <a:pt x="2973070" y="2848610"/>
                  </a:cubicBezTo>
                  <a:cubicBezTo>
                    <a:pt x="2973070" y="2854960"/>
                    <a:pt x="2974340" y="2861310"/>
                    <a:pt x="2976880" y="2865120"/>
                  </a:cubicBezTo>
                  <a:cubicBezTo>
                    <a:pt x="2978150" y="2867660"/>
                    <a:pt x="2985770" y="2865120"/>
                    <a:pt x="2990850" y="2863850"/>
                  </a:cubicBezTo>
                  <a:cubicBezTo>
                    <a:pt x="2999740" y="2860040"/>
                    <a:pt x="3008630" y="2854960"/>
                    <a:pt x="3017520" y="2865120"/>
                  </a:cubicBezTo>
                  <a:cubicBezTo>
                    <a:pt x="3018790" y="2866390"/>
                    <a:pt x="3023870" y="2865120"/>
                    <a:pt x="3026410" y="2862580"/>
                  </a:cubicBezTo>
                  <a:cubicBezTo>
                    <a:pt x="3032760" y="2856230"/>
                    <a:pt x="3037840" y="2847340"/>
                    <a:pt x="3045460" y="2861310"/>
                  </a:cubicBezTo>
                  <a:cubicBezTo>
                    <a:pt x="3046730" y="2862580"/>
                    <a:pt x="3054350" y="2862580"/>
                    <a:pt x="3058160" y="2861310"/>
                  </a:cubicBezTo>
                  <a:cubicBezTo>
                    <a:pt x="3067050" y="2857500"/>
                    <a:pt x="3074670" y="2853690"/>
                    <a:pt x="3083560" y="2848610"/>
                  </a:cubicBezTo>
                  <a:cubicBezTo>
                    <a:pt x="3082290" y="2852420"/>
                    <a:pt x="3081020" y="2854960"/>
                    <a:pt x="3081020" y="2857500"/>
                  </a:cubicBezTo>
                  <a:cubicBezTo>
                    <a:pt x="3091180" y="2862580"/>
                    <a:pt x="3100070" y="2865120"/>
                    <a:pt x="3107690" y="2853690"/>
                  </a:cubicBezTo>
                  <a:cubicBezTo>
                    <a:pt x="3110230" y="2849880"/>
                    <a:pt x="3119120" y="2849880"/>
                    <a:pt x="3125470" y="2848610"/>
                  </a:cubicBezTo>
                  <a:cubicBezTo>
                    <a:pt x="3121660" y="2844800"/>
                    <a:pt x="3116580" y="2842260"/>
                    <a:pt x="3111500" y="2838450"/>
                  </a:cubicBezTo>
                  <a:cubicBezTo>
                    <a:pt x="3133090" y="2825750"/>
                    <a:pt x="3135630" y="2827020"/>
                    <a:pt x="3135630" y="2844800"/>
                  </a:cubicBezTo>
                  <a:cubicBezTo>
                    <a:pt x="3138170" y="2839720"/>
                    <a:pt x="3139440" y="2835910"/>
                    <a:pt x="3143250" y="2828290"/>
                  </a:cubicBezTo>
                  <a:cubicBezTo>
                    <a:pt x="3162300" y="2829560"/>
                    <a:pt x="3181350" y="2832100"/>
                    <a:pt x="3201670" y="2833370"/>
                  </a:cubicBezTo>
                  <a:lnTo>
                    <a:pt x="3201670" y="2839720"/>
                  </a:lnTo>
                  <a:lnTo>
                    <a:pt x="3194050" y="2839720"/>
                  </a:lnTo>
                  <a:cubicBezTo>
                    <a:pt x="3178810" y="2840990"/>
                    <a:pt x="3163570" y="2840990"/>
                    <a:pt x="3148330" y="2842260"/>
                  </a:cubicBezTo>
                  <a:cubicBezTo>
                    <a:pt x="3153410" y="2844800"/>
                    <a:pt x="3159760" y="2848610"/>
                    <a:pt x="3164840" y="2851150"/>
                  </a:cubicBezTo>
                  <a:cubicBezTo>
                    <a:pt x="3167380" y="2844800"/>
                    <a:pt x="3168650" y="2846070"/>
                    <a:pt x="3175000" y="2848610"/>
                  </a:cubicBezTo>
                  <a:cubicBezTo>
                    <a:pt x="3183890" y="2851150"/>
                    <a:pt x="3194050" y="2851150"/>
                    <a:pt x="3204210" y="2852420"/>
                  </a:cubicBezTo>
                  <a:cubicBezTo>
                    <a:pt x="3209290" y="2852420"/>
                    <a:pt x="3214370" y="2853690"/>
                    <a:pt x="3220720" y="2854960"/>
                  </a:cubicBezTo>
                  <a:cubicBezTo>
                    <a:pt x="3221990" y="2851150"/>
                    <a:pt x="3224530" y="2846070"/>
                    <a:pt x="3227070" y="2839720"/>
                  </a:cubicBezTo>
                  <a:cubicBezTo>
                    <a:pt x="3241040" y="2862580"/>
                    <a:pt x="3251200" y="2861310"/>
                    <a:pt x="3267710" y="2838450"/>
                  </a:cubicBezTo>
                  <a:cubicBezTo>
                    <a:pt x="3267710" y="2842260"/>
                    <a:pt x="3268980" y="2844800"/>
                    <a:pt x="3268980" y="2847340"/>
                  </a:cubicBezTo>
                  <a:cubicBezTo>
                    <a:pt x="3274060" y="2847340"/>
                    <a:pt x="3277870" y="2847340"/>
                    <a:pt x="3282950" y="2846070"/>
                  </a:cubicBezTo>
                  <a:cubicBezTo>
                    <a:pt x="3281680" y="2848610"/>
                    <a:pt x="3280410" y="2851150"/>
                    <a:pt x="3279140" y="2852420"/>
                  </a:cubicBezTo>
                  <a:lnTo>
                    <a:pt x="3281680" y="2854960"/>
                  </a:lnTo>
                  <a:cubicBezTo>
                    <a:pt x="3285490" y="2851150"/>
                    <a:pt x="3289300" y="2847340"/>
                    <a:pt x="3295650" y="2842260"/>
                  </a:cubicBezTo>
                  <a:cubicBezTo>
                    <a:pt x="3300730" y="2844800"/>
                    <a:pt x="3307080" y="2847340"/>
                    <a:pt x="3312160" y="2849880"/>
                  </a:cubicBezTo>
                  <a:cubicBezTo>
                    <a:pt x="3317240" y="2846070"/>
                    <a:pt x="3323590" y="2842260"/>
                    <a:pt x="3329940" y="2838450"/>
                  </a:cubicBezTo>
                  <a:cubicBezTo>
                    <a:pt x="3338830" y="2856230"/>
                    <a:pt x="3350260" y="2858770"/>
                    <a:pt x="3360420" y="2846070"/>
                  </a:cubicBezTo>
                  <a:cubicBezTo>
                    <a:pt x="3375660" y="2847340"/>
                    <a:pt x="3388360" y="2848610"/>
                    <a:pt x="3397250" y="2848610"/>
                  </a:cubicBezTo>
                  <a:cubicBezTo>
                    <a:pt x="3398520" y="2839720"/>
                    <a:pt x="3399790" y="2833370"/>
                    <a:pt x="3401060" y="2827020"/>
                  </a:cubicBezTo>
                  <a:cubicBezTo>
                    <a:pt x="3406140" y="2828290"/>
                    <a:pt x="3409950" y="2829560"/>
                    <a:pt x="3415030" y="2830830"/>
                  </a:cubicBezTo>
                  <a:cubicBezTo>
                    <a:pt x="3417570" y="2832100"/>
                    <a:pt x="3420110" y="2834640"/>
                    <a:pt x="3422650" y="2835910"/>
                  </a:cubicBezTo>
                  <a:cubicBezTo>
                    <a:pt x="3418840" y="2837180"/>
                    <a:pt x="3415030" y="2837180"/>
                    <a:pt x="3411220" y="2838450"/>
                  </a:cubicBezTo>
                  <a:cubicBezTo>
                    <a:pt x="3422650" y="2848610"/>
                    <a:pt x="3431540" y="2846070"/>
                    <a:pt x="3440430" y="2838450"/>
                  </a:cubicBezTo>
                  <a:cubicBezTo>
                    <a:pt x="3436620" y="2848610"/>
                    <a:pt x="3448050" y="2847340"/>
                    <a:pt x="3449320" y="2847340"/>
                  </a:cubicBezTo>
                  <a:cubicBezTo>
                    <a:pt x="3465830" y="2840990"/>
                    <a:pt x="3481070" y="2837180"/>
                    <a:pt x="3498850" y="2847340"/>
                  </a:cubicBezTo>
                  <a:cubicBezTo>
                    <a:pt x="3501390" y="2834640"/>
                    <a:pt x="3503930" y="2824480"/>
                    <a:pt x="3505200" y="2814320"/>
                  </a:cubicBezTo>
                  <a:cubicBezTo>
                    <a:pt x="3511550" y="2815590"/>
                    <a:pt x="3516630" y="2815590"/>
                    <a:pt x="3522980" y="2816860"/>
                  </a:cubicBezTo>
                  <a:cubicBezTo>
                    <a:pt x="3528060" y="2816860"/>
                    <a:pt x="3533140" y="2818130"/>
                    <a:pt x="3538220" y="2818130"/>
                  </a:cubicBezTo>
                  <a:lnTo>
                    <a:pt x="3538220" y="2821940"/>
                  </a:lnTo>
                  <a:cubicBezTo>
                    <a:pt x="3533140" y="2823210"/>
                    <a:pt x="3529330" y="2824480"/>
                    <a:pt x="3524250" y="2825750"/>
                  </a:cubicBezTo>
                  <a:lnTo>
                    <a:pt x="3524250" y="2829560"/>
                  </a:lnTo>
                  <a:cubicBezTo>
                    <a:pt x="3542030" y="2833370"/>
                    <a:pt x="3558540" y="2837180"/>
                    <a:pt x="3576320" y="2839720"/>
                  </a:cubicBezTo>
                  <a:cubicBezTo>
                    <a:pt x="3580130" y="2840990"/>
                    <a:pt x="3585210" y="2837180"/>
                    <a:pt x="3591560" y="2833370"/>
                  </a:cubicBezTo>
                  <a:cubicBezTo>
                    <a:pt x="3594100" y="2834640"/>
                    <a:pt x="3600450" y="2837180"/>
                    <a:pt x="3608070" y="2838450"/>
                  </a:cubicBezTo>
                  <a:cubicBezTo>
                    <a:pt x="3627120" y="2840990"/>
                    <a:pt x="3647440" y="2843530"/>
                    <a:pt x="3662680" y="2827020"/>
                  </a:cubicBezTo>
                  <a:cubicBezTo>
                    <a:pt x="3663950" y="2840990"/>
                    <a:pt x="3676650" y="2832100"/>
                    <a:pt x="3683000" y="2837180"/>
                  </a:cubicBezTo>
                  <a:cubicBezTo>
                    <a:pt x="3683000" y="2837180"/>
                    <a:pt x="3689350" y="2832100"/>
                    <a:pt x="3691890" y="2829560"/>
                  </a:cubicBezTo>
                  <a:cubicBezTo>
                    <a:pt x="3691890" y="2829560"/>
                    <a:pt x="3690620" y="2828290"/>
                    <a:pt x="3690620" y="2827020"/>
                  </a:cubicBezTo>
                  <a:cubicBezTo>
                    <a:pt x="3693160" y="2828290"/>
                    <a:pt x="3694430" y="2832100"/>
                    <a:pt x="3696970" y="2830830"/>
                  </a:cubicBezTo>
                  <a:cubicBezTo>
                    <a:pt x="3708400" y="2830830"/>
                    <a:pt x="3718560" y="2829560"/>
                    <a:pt x="3726180" y="2829560"/>
                  </a:cubicBezTo>
                  <a:cubicBezTo>
                    <a:pt x="3732530" y="2833370"/>
                    <a:pt x="3736340" y="2837180"/>
                    <a:pt x="3738880" y="2835910"/>
                  </a:cubicBezTo>
                  <a:cubicBezTo>
                    <a:pt x="3754120" y="2834640"/>
                    <a:pt x="3768090" y="2830830"/>
                    <a:pt x="3782060" y="2830830"/>
                  </a:cubicBezTo>
                  <a:cubicBezTo>
                    <a:pt x="3796030" y="2838450"/>
                    <a:pt x="3793490" y="2824480"/>
                    <a:pt x="3790950" y="2816860"/>
                  </a:cubicBezTo>
                  <a:cubicBezTo>
                    <a:pt x="3796030" y="2811780"/>
                    <a:pt x="3801110" y="2807970"/>
                    <a:pt x="3802380" y="2806700"/>
                  </a:cubicBezTo>
                  <a:cubicBezTo>
                    <a:pt x="3810000" y="2806700"/>
                    <a:pt x="3815080" y="2807970"/>
                    <a:pt x="3818890" y="2806700"/>
                  </a:cubicBezTo>
                  <a:cubicBezTo>
                    <a:pt x="3823970" y="2802890"/>
                    <a:pt x="3827780" y="2796540"/>
                    <a:pt x="3834130" y="2788920"/>
                  </a:cubicBezTo>
                  <a:cubicBezTo>
                    <a:pt x="3841750" y="2787650"/>
                    <a:pt x="3854450" y="2785110"/>
                    <a:pt x="3868420" y="2782570"/>
                  </a:cubicBezTo>
                  <a:cubicBezTo>
                    <a:pt x="3868420" y="2782570"/>
                    <a:pt x="3868420" y="2780030"/>
                    <a:pt x="3869690" y="2777490"/>
                  </a:cubicBezTo>
                  <a:cubicBezTo>
                    <a:pt x="3874770" y="2769870"/>
                    <a:pt x="3887470" y="2767330"/>
                    <a:pt x="3879850" y="2753360"/>
                  </a:cubicBezTo>
                  <a:cubicBezTo>
                    <a:pt x="3878580" y="2750820"/>
                    <a:pt x="3878580" y="2743200"/>
                    <a:pt x="3881120" y="2740660"/>
                  </a:cubicBezTo>
                  <a:cubicBezTo>
                    <a:pt x="3890010" y="2729230"/>
                    <a:pt x="3890010" y="2727960"/>
                    <a:pt x="3874770" y="2722880"/>
                  </a:cubicBezTo>
                  <a:cubicBezTo>
                    <a:pt x="3876040" y="2713990"/>
                    <a:pt x="3867150" y="2702560"/>
                    <a:pt x="3879850" y="2701290"/>
                  </a:cubicBezTo>
                  <a:cubicBezTo>
                    <a:pt x="3883660" y="2693670"/>
                    <a:pt x="3884930" y="2689860"/>
                    <a:pt x="3887470" y="2686050"/>
                  </a:cubicBezTo>
                  <a:cubicBezTo>
                    <a:pt x="3888740" y="2683510"/>
                    <a:pt x="3892550" y="2680970"/>
                    <a:pt x="3892550" y="2678430"/>
                  </a:cubicBezTo>
                  <a:cubicBezTo>
                    <a:pt x="3892550" y="2673350"/>
                    <a:pt x="3890010" y="2667000"/>
                    <a:pt x="3891280" y="2663190"/>
                  </a:cubicBezTo>
                  <a:cubicBezTo>
                    <a:pt x="3895090" y="2649220"/>
                    <a:pt x="3896360" y="2636520"/>
                    <a:pt x="3873500" y="2631440"/>
                  </a:cubicBezTo>
                  <a:cubicBezTo>
                    <a:pt x="3882390" y="2627630"/>
                    <a:pt x="3886200" y="2625090"/>
                    <a:pt x="3892550" y="2622550"/>
                  </a:cubicBezTo>
                  <a:cubicBezTo>
                    <a:pt x="3882390" y="2617470"/>
                    <a:pt x="3873500" y="2613660"/>
                    <a:pt x="3862070" y="2608580"/>
                  </a:cubicBezTo>
                  <a:lnTo>
                    <a:pt x="3873500" y="2608580"/>
                  </a:lnTo>
                  <a:lnTo>
                    <a:pt x="3873500" y="2604770"/>
                  </a:lnTo>
                  <a:cubicBezTo>
                    <a:pt x="3867150" y="2604770"/>
                    <a:pt x="3862070" y="2603500"/>
                    <a:pt x="3855720" y="2603500"/>
                  </a:cubicBezTo>
                  <a:cubicBezTo>
                    <a:pt x="3855720" y="2604770"/>
                    <a:pt x="3855720" y="2606040"/>
                    <a:pt x="3854450" y="2607310"/>
                  </a:cubicBezTo>
                  <a:cubicBezTo>
                    <a:pt x="3853180" y="2604770"/>
                    <a:pt x="3851910" y="2602230"/>
                    <a:pt x="3850640" y="2598420"/>
                  </a:cubicBezTo>
                  <a:cubicBezTo>
                    <a:pt x="3883660" y="2590800"/>
                    <a:pt x="4104640" y="2566670"/>
                    <a:pt x="4084320" y="2562860"/>
                  </a:cubicBezTo>
                  <a:cubicBezTo>
                    <a:pt x="4094480" y="2553970"/>
                    <a:pt x="4090670" y="2538730"/>
                    <a:pt x="4108450" y="2537460"/>
                  </a:cubicBezTo>
                  <a:cubicBezTo>
                    <a:pt x="4113530" y="2537460"/>
                    <a:pt x="4122420" y="2528570"/>
                    <a:pt x="4123690" y="2522220"/>
                  </a:cubicBezTo>
                  <a:cubicBezTo>
                    <a:pt x="4126230" y="2513330"/>
                    <a:pt x="4123690" y="2501900"/>
                    <a:pt x="4126230" y="2493010"/>
                  </a:cubicBezTo>
                  <a:cubicBezTo>
                    <a:pt x="4128770" y="2480310"/>
                    <a:pt x="4133850" y="2467610"/>
                    <a:pt x="4137660" y="2457450"/>
                  </a:cubicBezTo>
                  <a:cubicBezTo>
                    <a:pt x="4133850" y="2451100"/>
                    <a:pt x="4130040" y="2444750"/>
                    <a:pt x="4127500" y="2440940"/>
                  </a:cubicBezTo>
                  <a:cubicBezTo>
                    <a:pt x="4132580" y="2437130"/>
                    <a:pt x="4135120" y="2434590"/>
                    <a:pt x="4138930" y="2433320"/>
                  </a:cubicBezTo>
                  <a:cubicBezTo>
                    <a:pt x="4137660" y="2432050"/>
                    <a:pt x="4137660" y="2430780"/>
                    <a:pt x="4136390" y="2429510"/>
                  </a:cubicBezTo>
                  <a:cubicBezTo>
                    <a:pt x="4132580" y="2430780"/>
                    <a:pt x="4128770" y="2432050"/>
                    <a:pt x="4124960" y="2433320"/>
                  </a:cubicBezTo>
                  <a:cubicBezTo>
                    <a:pt x="4146550" y="2415540"/>
                    <a:pt x="4151630" y="2382520"/>
                    <a:pt x="4133850" y="2367280"/>
                  </a:cubicBezTo>
                  <a:cubicBezTo>
                    <a:pt x="4132580" y="2369820"/>
                    <a:pt x="4130040" y="2372360"/>
                    <a:pt x="4128770" y="2374900"/>
                  </a:cubicBezTo>
                  <a:cubicBezTo>
                    <a:pt x="4123690" y="2366010"/>
                    <a:pt x="4109720" y="2363470"/>
                    <a:pt x="4116070" y="2349500"/>
                  </a:cubicBezTo>
                  <a:cubicBezTo>
                    <a:pt x="4116070" y="2349500"/>
                    <a:pt x="4114800" y="2346960"/>
                    <a:pt x="4113530" y="2346960"/>
                  </a:cubicBezTo>
                  <a:cubicBezTo>
                    <a:pt x="4107180" y="2344420"/>
                    <a:pt x="4108450" y="2340610"/>
                    <a:pt x="4105910" y="2335530"/>
                  </a:cubicBezTo>
                  <a:cubicBezTo>
                    <a:pt x="4102100" y="2324100"/>
                    <a:pt x="4103370" y="2312670"/>
                    <a:pt x="4103370" y="2302510"/>
                  </a:cubicBezTo>
                  <a:lnTo>
                    <a:pt x="4103370" y="2256790"/>
                  </a:lnTo>
                  <a:cubicBezTo>
                    <a:pt x="4103370" y="2246630"/>
                    <a:pt x="4108450" y="2241550"/>
                    <a:pt x="4118610" y="2244090"/>
                  </a:cubicBezTo>
                  <a:cubicBezTo>
                    <a:pt x="4118610" y="2244090"/>
                    <a:pt x="4119880" y="2242820"/>
                    <a:pt x="4121150" y="2242820"/>
                  </a:cubicBezTo>
                  <a:cubicBezTo>
                    <a:pt x="4117340" y="2240280"/>
                    <a:pt x="4114800" y="2239010"/>
                    <a:pt x="4112260" y="2236470"/>
                  </a:cubicBezTo>
                  <a:cubicBezTo>
                    <a:pt x="4112260" y="2235200"/>
                    <a:pt x="4113530" y="2233930"/>
                    <a:pt x="4113530" y="2232660"/>
                  </a:cubicBezTo>
                  <a:cubicBezTo>
                    <a:pt x="4122420" y="2235200"/>
                    <a:pt x="4131310" y="2239010"/>
                    <a:pt x="4137660" y="2241550"/>
                  </a:cubicBezTo>
                  <a:cubicBezTo>
                    <a:pt x="4145280" y="2231390"/>
                    <a:pt x="4151630" y="2223770"/>
                    <a:pt x="4156710" y="2218690"/>
                  </a:cubicBezTo>
                  <a:lnTo>
                    <a:pt x="4156710" y="2195830"/>
                  </a:lnTo>
                  <a:cubicBezTo>
                    <a:pt x="4154170" y="2195830"/>
                    <a:pt x="4150360" y="2197100"/>
                    <a:pt x="4146550" y="2197100"/>
                  </a:cubicBezTo>
                  <a:cubicBezTo>
                    <a:pt x="4144010" y="2190750"/>
                    <a:pt x="4142740" y="2184400"/>
                    <a:pt x="4140200" y="2175510"/>
                  </a:cubicBezTo>
                  <a:cubicBezTo>
                    <a:pt x="4146550" y="2179320"/>
                    <a:pt x="4149090" y="2181860"/>
                    <a:pt x="4151630" y="2183130"/>
                  </a:cubicBezTo>
                  <a:cubicBezTo>
                    <a:pt x="4154170" y="2181860"/>
                    <a:pt x="4157980" y="2180590"/>
                    <a:pt x="4161790" y="2178050"/>
                  </a:cubicBezTo>
                  <a:cubicBezTo>
                    <a:pt x="4160520" y="2176780"/>
                    <a:pt x="4159250" y="2175510"/>
                    <a:pt x="4159250" y="2174240"/>
                  </a:cubicBezTo>
                  <a:cubicBezTo>
                    <a:pt x="4155440" y="2174240"/>
                    <a:pt x="4151630" y="2172970"/>
                    <a:pt x="4150360" y="2172970"/>
                  </a:cubicBezTo>
                  <a:cubicBezTo>
                    <a:pt x="4152900" y="2165350"/>
                    <a:pt x="4157980" y="2157730"/>
                    <a:pt x="4155440" y="2153920"/>
                  </a:cubicBezTo>
                  <a:cubicBezTo>
                    <a:pt x="4149090" y="2137410"/>
                    <a:pt x="4155440" y="2124710"/>
                    <a:pt x="4161790" y="2110740"/>
                  </a:cubicBezTo>
                  <a:cubicBezTo>
                    <a:pt x="4163060" y="2106930"/>
                    <a:pt x="4161790" y="2103120"/>
                    <a:pt x="4161790" y="2099310"/>
                  </a:cubicBezTo>
                  <a:cubicBezTo>
                    <a:pt x="4163060" y="2082800"/>
                    <a:pt x="4164330" y="2067560"/>
                    <a:pt x="4165600" y="2044700"/>
                  </a:cubicBezTo>
                  <a:cubicBezTo>
                    <a:pt x="4160520" y="2042160"/>
                    <a:pt x="4152900" y="2035810"/>
                    <a:pt x="4144010" y="2030730"/>
                  </a:cubicBezTo>
                  <a:cubicBezTo>
                    <a:pt x="4136390" y="2026920"/>
                    <a:pt x="4128770" y="2025650"/>
                    <a:pt x="4121150" y="2023110"/>
                  </a:cubicBezTo>
                  <a:cubicBezTo>
                    <a:pt x="4117340" y="2021840"/>
                    <a:pt x="4112260" y="2023110"/>
                    <a:pt x="4108450" y="2021840"/>
                  </a:cubicBezTo>
                  <a:cubicBezTo>
                    <a:pt x="4076700" y="2018030"/>
                    <a:pt x="4043680" y="2012950"/>
                    <a:pt x="4011930" y="2009140"/>
                  </a:cubicBezTo>
                  <a:cubicBezTo>
                    <a:pt x="3985260" y="2005330"/>
                    <a:pt x="3958590" y="2001520"/>
                    <a:pt x="3933190" y="1997710"/>
                  </a:cubicBezTo>
                  <a:cubicBezTo>
                    <a:pt x="3926840" y="1996440"/>
                    <a:pt x="3920490" y="1993900"/>
                    <a:pt x="3912870" y="1993900"/>
                  </a:cubicBezTo>
                  <a:cubicBezTo>
                    <a:pt x="3896360" y="1992630"/>
                    <a:pt x="3878580" y="1992630"/>
                    <a:pt x="3862070" y="1992630"/>
                  </a:cubicBezTo>
                  <a:cubicBezTo>
                    <a:pt x="3853180" y="1992630"/>
                    <a:pt x="3845560" y="1992630"/>
                    <a:pt x="3836670" y="1991360"/>
                  </a:cubicBezTo>
                  <a:cubicBezTo>
                    <a:pt x="3821430" y="1990090"/>
                    <a:pt x="3806190" y="1987550"/>
                    <a:pt x="3790950" y="1986280"/>
                  </a:cubicBezTo>
                  <a:lnTo>
                    <a:pt x="3790950" y="1982470"/>
                  </a:lnTo>
                  <a:cubicBezTo>
                    <a:pt x="3829050" y="1979930"/>
                    <a:pt x="3868420" y="1976120"/>
                    <a:pt x="3907790" y="1983740"/>
                  </a:cubicBezTo>
                  <a:cubicBezTo>
                    <a:pt x="3906520" y="1979930"/>
                    <a:pt x="3905250" y="1976120"/>
                    <a:pt x="3903980" y="1973580"/>
                  </a:cubicBezTo>
                  <a:cubicBezTo>
                    <a:pt x="3912870" y="1972310"/>
                    <a:pt x="3919220" y="1964690"/>
                    <a:pt x="3928110" y="1973580"/>
                  </a:cubicBezTo>
                  <a:cubicBezTo>
                    <a:pt x="3929380" y="1974850"/>
                    <a:pt x="3937000" y="1971040"/>
                    <a:pt x="3942080" y="1969770"/>
                  </a:cubicBezTo>
                  <a:lnTo>
                    <a:pt x="3942080" y="1967230"/>
                  </a:lnTo>
                  <a:lnTo>
                    <a:pt x="3930650" y="1967230"/>
                  </a:lnTo>
                  <a:cubicBezTo>
                    <a:pt x="3943350" y="1957070"/>
                    <a:pt x="3952240" y="1948180"/>
                    <a:pt x="3961130" y="1941830"/>
                  </a:cubicBezTo>
                  <a:cubicBezTo>
                    <a:pt x="3968750" y="1943100"/>
                    <a:pt x="3976370" y="1944370"/>
                    <a:pt x="3981450" y="1945640"/>
                  </a:cubicBezTo>
                  <a:cubicBezTo>
                    <a:pt x="3982720" y="1921510"/>
                    <a:pt x="3962400" y="1920240"/>
                    <a:pt x="3947160" y="1910080"/>
                  </a:cubicBezTo>
                  <a:cubicBezTo>
                    <a:pt x="3953510" y="1906270"/>
                    <a:pt x="3957320" y="1902460"/>
                    <a:pt x="3962400" y="1901190"/>
                  </a:cubicBezTo>
                  <a:cubicBezTo>
                    <a:pt x="3976370" y="1897380"/>
                    <a:pt x="3994150" y="1907540"/>
                    <a:pt x="4003040" y="1885950"/>
                  </a:cubicBezTo>
                  <a:cubicBezTo>
                    <a:pt x="4004310" y="1884680"/>
                    <a:pt x="4008120" y="1884680"/>
                    <a:pt x="4014470" y="1882140"/>
                  </a:cubicBezTo>
                  <a:cubicBezTo>
                    <a:pt x="4010660" y="1878330"/>
                    <a:pt x="4006850" y="1875790"/>
                    <a:pt x="4004310" y="1873250"/>
                  </a:cubicBezTo>
                  <a:cubicBezTo>
                    <a:pt x="4006850" y="1871980"/>
                    <a:pt x="4010660" y="1870710"/>
                    <a:pt x="4010660" y="1870710"/>
                  </a:cubicBezTo>
                  <a:cubicBezTo>
                    <a:pt x="4019550" y="1877060"/>
                    <a:pt x="4025900" y="1882140"/>
                    <a:pt x="4033520" y="1887220"/>
                  </a:cubicBezTo>
                  <a:cubicBezTo>
                    <a:pt x="4034790" y="1885950"/>
                    <a:pt x="4036060" y="1884680"/>
                    <a:pt x="4037330" y="1882140"/>
                  </a:cubicBezTo>
                  <a:cubicBezTo>
                    <a:pt x="4033520" y="1877060"/>
                    <a:pt x="4030980" y="1871980"/>
                    <a:pt x="4027170" y="1866900"/>
                  </a:cubicBezTo>
                  <a:cubicBezTo>
                    <a:pt x="4043680" y="1855470"/>
                    <a:pt x="4044950" y="1849120"/>
                    <a:pt x="4032250" y="1817370"/>
                  </a:cubicBezTo>
                  <a:cubicBezTo>
                    <a:pt x="4041140" y="1816100"/>
                    <a:pt x="4050030" y="1813560"/>
                    <a:pt x="4057650" y="1812290"/>
                  </a:cubicBezTo>
                  <a:cubicBezTo>
                    <a:pt x="4058920" y="1803400"/>
                    <a:pt x="4064000" y="1794510"/>
                    <a:pt x="4062730" y="1786890"/>
                  </a:cubicBezTo>
                  <a:cubicBezTo>
                    <a:pt x="4058920" y="1764030"/>
                    <a:pt x="4081780" y="1753870"/>
                    <a:pt x="4086860" y="1734820"/>
                  </a:cubicBezTo>
                  <a:cubicBezTo>
                    <a:pt x="4086860" y="1733550"/>
                    <a:pt x="4091940" y="1732280"/>
                    <a:pt x="4093210" y="1733550"/>
                  </a:cubicBezTo>
                  <a:cubicBezTo>
                    <a:pt x="4104640" y="1737360"/>
                    <a:pt x="4108450" y="1728470"/>
                    <a:pt x="4112260" y="1722120"/>
                  </a:cubicBezTo>
                  <a:cubicBezTo>
                    <a:pt x="4113530" y="1719580"/>
                    <a:pt x="4114800" y="1717040"/>
                    <a:pt x="4116070" y="1715770"/>
                  </a:cubicBezTo>
                  <a:cubicBezTo>
                    <a:pt x="4127500" y="1709420"/>
                    <a:pt x="4138930" y="1704340"/>
                    <a:pt x="4151630" y="1697990"/>
                  </a:cubicBezTo>
                  <a:cubicBezTo>
                    <a:pt x="4138930" y="1678940"/>
                    <a:pt x="4122420" y="1687830"/>
                    <a:pt x="4108450" y="1685290"/>
                  </a:cubicBezTo>
                  <a:lnTo>
                    <a:pt x="4108450" y="1680210"/>
                  </a:lnTo>
                  <a:cubicBezTo>
                    <a:pt x="4117340" y="1678940"/>
                    <a:pt x="4126230" y="1677670"/>
                    <a:pt x="4136390" y="1676400"/>
                  </a:cubicBezTo>
                  <a:cubicBezTo>
                    <a:pt x="4130040" y="1675130"/>
                    <a:pt x="4124960" y="1673860"/>
                    <a:pt x="4119880" y="1672590"/>
                  </a:cubicBezTo>
                  <a:cubicBezTo>
                    <a:pt x="4126230" y="1666240"/>
                    <a:pt x="4131310" y="1659890"/>
                    <a:pt x="4137660" y="1654810"/>
                  </a:cubicBezTo>
                  <a:cubicBezTo>
                    <a:pt x="4138930" y="1653540"/>
                    <a:pt x="4142740" y="1652270"/>
                    <a:pt x="4144010" y="1652270"/>
                  </a:cubicBezTo>
                  <a:cubicBezTo>
                    <a:pt x="4147820" y="1653540"/>
                    <a:pt x="4151630" y="1657350"/>
                    <a:pt x="4154170" y="1659890"/>
                  </a:cubicBezTo>
                  <a:cubicBezTo>
                    <a:pt x="4155440" y="1656080"/>
                    <a:pt x="4156710" y="1651000"/>
                    <a:pt x="4159250" y="1647190"/>
                  </a:cubicBezTo>
                  <a:cubicBezTo>
                    <a:pt x="4164330" y="1640840"/>
                    <a:pt x="4170680" y="1635760"/>
                    <a:pt x="4175760" y="1630680"/>
                  </a:cubicBezTo>
                  <a:cubicBezTo>
                    <a:pt x="4182110" y="1638300"/>
                    <a:pt x="4188460" y="1645920"/>
                    <a:pt x="4194810" y="1654810"/>
                  </a:cubicBezTo>
                  <a:cubicBezTo>
                    <a:pt x="4196080" y="1654810"/>
                    <a:pt x="4197350" y="1653540"/>
                    <a:pt x="4197350" y="1653540"/>
                  </a:cubicBezTo>
                  <a:cubicBezTo>
                    <a:pt x="4196080" y="1640840"/>
                    <a:pt x="4196080" y="1628140"/>
                    <a:pt x="4194810" y="1615440"/>
                  </a:cubicBezTo>
                  <a:cubicBezTo>
                    <a:pt x="4199890" y="1616710"/>
                    <a:pt x="4203700" y="1616710"/>
                    <a:pt x="4207510" y="1617980"/>
                  </a:cubicBezTo>
                  <a:cubicBezTo>
                    <a:pt x="4208780" y="1616710"/>
                    <a:pt x="4208780" y="1615440"/>
                    <a:pt x="4210050" y="1615440"/>
                  </a:cubicBezTo>
                  <a:cubicBezTo>
                    <a:pt x="4206240" y="1614170"/>
                    <a:pt x="4203700" y="1612900"/>
                    <a:pt x="4199890" y="1611630"/>
                  </a:cubicBezTo>
                  <a:cubicBezTo>
                    <a:pt x="4206240" y="1604010"/>
                    <a:pt x="4210050" y="1598930"/>
                    <a:pt x="4211320" y="1597660"/>
                  </a:cubicBezTo>
                  <a:lnTo>
                    <a:pt x="4211320" y="1573530"/>
                  </a:lnTo>
                  <a:cubicBezTo>
                    <a:pt x="4208780" y="1572260"/>
                    <a:pt x="4206240" y="1569720"/>
                    <a:pt x="4202430" y="1568450"/>
                  </a:cubicBezTo>
                  <a:cubicBezTo>
                    <a:pt x="4199890" y="1567180"/>
                    <a:pt x="4197350" y="1565910"/>
                    <a:pt x="4194810" y="1565910"/>
                  </a:cubicBezTo>
                  <a:cubicBezTo>
                    <a:pt x="4197350" y="1563370"/>
                    <a:pt x="4202430" y="1559560"/>
                    <a:pt x="4203700" y="1559560"/>
                  </a:cubicBezTo>
                  <a:cubicBezTo>
                    <a:pt x="4212590" y="1564640"/>
                    <a:pt x="4210050" y="1550670"/>
                    <a:pt x="4215130" y="1551940"/>
                  </a:cubicBezTo>
                  <a:cubicBezTo>
                    <a:pt x="4215130" y="1548130"/>
                    <a:pt x="4215130" y="1540510"/>
                    <a:pt x="4213860" y="1540510"/>
                  </a:cubicBezTo>
                  <a:cubicBezTo>
                    <a:pt x="4197350" y="1534160"/>
                    <a:pt x="4199890" y="1520190"/>
                    <a:pt x="4196080" y="1511300"/>
                  </a:cubicBezTo>
                  <a:close/>
                  <a:moveTo>
                    <a:pt x="234950" y="990600"/>
                  </a:moveTo>
                  <a:lnTo>
                    <a:pt x="271780" y="990600"/>
                  </a:lnTo>
                  <a:cubicBezTo>
                    <a:pt x="262890" y="1002030"/>
                    <a:pt x="241300" y="1002030"/>
                    <a:pt x="234950" y="990600"/>
                  </a:cubicBezTo>
                  <a:close/>
                  <a:moveTo>
                    <a:pt x="488950" y="1507490"/>
                  </a:moveTo>
                  <a:lnTo>
                    <a:pt x="488950" y="1502410"/>
                  </a:lnTo>
                  <a:cubicBezTo>
                    <a:pt x="505460" y="1501140"/>
                    <a:pt x="523240" y="1499870"/>
                    <a:pt x="539750" y="1499870"/>
                  </a:cubicBezTo>
                  <a:cubicBezTo>
                    <a:pt x="521970" y="1499870"/>
                    <a:pt x="506730" y="1515110"/>
                    <a:pt x="488950" y="1507490"/>
                  </a:cubicBezTo>
                  <a:close/>
                  <a:moveTo>
                    <a:pt x="182880" y="2123440"/>
                  </a:moveTo>
                  <a:cubicBezTo>
                    <a:pt x="190500" y="2115820"/>
                    <a:pt x="196850" y="2110740"/>
                    <a:pt x="199390" y="2106930"/>
                  </a:cubicBezTo>
                  <a:cubicBezTo>
                    <a:pt x="205740" y="2112010"/>
                    <a:pt x="209550" y="2115820"/>
                    <a:pt x="213360" y="2119630"/>
                  </a:cubicBezTo>
                  <a:cubicBezTo>
                    <a:pt x="204470" y="2119630"/>
                    <a:pt x="195580" y="2120900"/>
                    <a:pt x="182880" y="2123440"/>
                  </a:cubicBezTo>
                  <a:close/>
                  <a:moveTo>
                    <a:pt x="271780" y="2117090"/>
                  </a:moveTo>
                  <a:lnTo>
                    <a:pt x="238760" y="2117090"/>
                  </a:lnTo>
                  <a:cubicBezTo>
                    <a:pt x="237490" y="2117090"/>
                    <a:pt x="236220" y="2112010"/>
                    <a:pt x="233680" y="2108200"/>
                  </a:cubicBezTo>
                  <a:cubicBezTo>
                    <a:pt x="248920" y="2109470"/>
                    <a:pt x="260350" y="2110740"/>
                    <a:pt x="271780" y="2112010"/>
                  </a:cubicBezTo>
                  <a:lnTo>
                    <a:pt x="271780" y="2117090"/>
                  </a:lnTo>
                  <a:close/>
                  <a:moveTo>
                    <a:pt x="280670" y="2115820"/>
                  </a:moveTo>
                  <a:cubicBezTo>
                    <a:pt x="279400" y="2114550"/>
                    <a:pt x="279400" y="2113280"/>
                    <a:pt x="278130" y="2113280"/>
                  </a:cubicBezTo>
                  <a:cubicBezTo>
                    <a:pt x="283210" y="2109470"/>
                    <a:pt x="289560" y="2106930"/>
                    <a:pt x="294640" y="2103120"/>
                  </a:cubicBezTo>
                  <a:cubicBezTo>
                    <a:pt x="298450" y="2099310"/>
                    <a:pt x="299720" y="2092960"/>
                    <a:pt x="303530" y="2086610"/>
                  </a:cubicBezTo>
                  <a:cubicBezTo>
                    <a:pt x="313690" y="2106930"/>
                    <a:pt x="335280" y="2100580"/>
                    <a:pt x="354330" y="2105660"/>
                  </a:cubicBezTo>
                  <a:cubicBezTo>
                    <a:pt x="328930" y="2108200"/>
                    <a:pt x="304800" y="2112010"/>
                    <a:pt x="280670" y="2115820"/>
                  </a:cubicBezTo>
                  <a:close/>
                  <a:moveTo>
                    <a:pt x="114300" y="2428240"/>
                  </a:moveTo>
                  <a:cubicBezTo>
                    <a:pt x="115570" y="2428240"/>
                    <a:pt x="115570" y="2428240"/>
                    <a:pt x="114300" y="2428240"/>
                  </a:cubicBezTo>
                  <a:close/>
                  <a:moveTo>
                    <a:pt x="345440" y="2609850"/>
                  </a:moveTo>
                  <a:cubicBezTo>
                    <a:pt x="344170" y="2600960"/>
                    <a:pt x="342900" y="2594610"/>
                    <a:pt x="341630" y="2585720"/>
                  </a:cubicBezTo>
                  <a:cubicBezTo>
                    <a:pt x="350520" y="2588260"/>
                    <a:pt x="355600" y="2589530"/>
                    <a:pt x="360680" y="2592070"/>
                  </a:cubicBezTo>
                  <a:cubicBezTo>
                    <a:pt x="355600" y="2597150"/>
                    <a:pt x="351790" y="2602230"/>
                    <a:pt x="345440" y="2609850"/>
                  </a:cubicBezTo>
                  <a:close/>
                  <a:moveTo>
                    <a:pt x="636270" y="1050290"/>
                  </a:moveTo>
                  <a:cubicBezTo>
                    <a:pt x="627380" y="1051560"/>
                    <a:pt x="618490" y="1055370"/>
                    <a:pt x="610870" y="1055370"/>
                  </a:cubicBezTo>
                  <a:cubicBezTo>
                    <a:pt x="601980" y="1056640"/>
                    <a:pt x="593090" y="1055370"/>
                    <a:pt x="582930" y="1055370"/>
                  </a:cubicBezTo>
                  <a:cubicBezTo>
                    <a:pt x="581660" y="1054100"/>
                    <a:pt x="580390" y="1050290"/>
                    <a:pt x="579120" y="1046480"/>
                  </a:cubicBezTo>
                  <a:cubicBezTo>
                    <a:pt x="588010" y="1043940"/>
                    <a:pt x="596900" y="1040130"/>
                    <a:pt x="607060" y="1037590"/>
                  </a:cubicBezTo>
                  <a:cubicBezTo>
                    <a:pt x="607060" y="1041400"/>
                    <a:pt x="605790" y="1043940"/>
                    <a:pt x="605790" y="1047750"/>
                  </a:cubicBezTo>
                  <a:cubicBezTo>
                    <a:pt x="617220" y="1040130"/>
                    <a:pt x="627380" y="1041400"/>
                    <a:pt x="636270" y="1050290"/>
                  </a:cubicBezTo>
                  <a:cubicBezTo>
                    <a:pt x="650240" y="1040130"/>
                    <a:pt x="652780" y="1041400"/>
                    <a:pt x="656590" y="1062990"/>
                  </a:cubicBezTo>
                  <a:cubicBezTo>
                    <a:pt x="648970" y="1057910"/>
                    <a:pt x="642620" y="1054100"/>
                    <a:pt x="636270" y="1050290"/>
                  </a:cubicBezTo>
                  <a:close/>
                  <a:moveTo>
                    <a:pt x="684530" y="1047750"/>
                  </a:moveTo>
                  <a:cubicBezTo>
                    <a:pt x="687070" y="1045210"/>
                    <a:pt x="689610" y="1042670"/>
                    <a:pt x="690880" y="1040130"/>
                  </a:cubicBezTo>
                  <a:cubicBezTo>
                    <a:pt x="699770" y="1051560"/>
                    <a:pt x="699770" y="1051560"/>
                    <a:pt x="680720" y="1060450"/>
                  </a:cubicBezTo>
                  <a:lnTo>
                    <a:pt x="661670" y="1045210"/>
                  </a:lnTo>
                  <a:cubicBezTo>
                    <a:pt x="674370" y="1035050"/>
                    <a:pt x="681990" y="1035050"/>
                    <a:pt x="684530" y="1047750"/>
                  </a:cubicBezTo>
                  <a:close/>
                  <a:moveTo>
                    <a:pt x="694690" y="2744470"/>
                  </a:moveTo>
                  <a:cubicBezTo>
                    <a:pt x="695960" y="2743200"/>
                    <a:pt x="697230" y="2743200"/>
                    <a:pt x="698500" y="2741930"/>
                  </a:cubicBezTo>
                  <a:cubicBezTo>
                    <a:pt x="699770" y="2744470"/>
                    <a:pt x="702310" y="2747010"/>
                    <a:pt x="704850" y="2750820"/>
                  </a:cubicBezTo>
                  <a:cubicBezTo>
                    <a:pt x="702310" y="2750820"/>
                    <a:pt x="699770" y="2750820"/>
                    <a:pt x="697230" y="2752090"/>
                  </a:cubicBezTo>
                  <a:cubicBezTo>
                    <a:pt x="695960" y="2748280"/>
                    <a:pt x="695960" y="2745740"/>
                    <a:pt x="694690" y="2744470"/>
                  </a:cubicBezTo>
                  <a:close/>
                  <a:moveTo>
                    <a:pt x="772160" y="2735580"/>
                  </a:moveTo>
                  <a:cubicBezTo>
                    <a:pt x="773430" y="2739390"/>
                    <a:pt x="774700" y="2741930"/>
                    <a:pt x="777240" y="2744470"/>
                  </a:cubicBezTo>
                  <a:lnTo>
                    <a:pt x="773430" y="2744470"/>
                  </a:lnTo>
                  <a:cubicBezTo>
                    <a:pt x="773430" y="2741930"/>
                    <a:pt x="773430" y="2739390"/>
                    <a:pt x="772160" y="2735580"/>
                  </a:cubicBezTo>
                  <a:close/>
                  <a:moveTo>
                    <a:pt x="876300" y="3018790"/>
                  </a:moveTo>
                  <a:cubicBezTo>
                    <a:pt x="872490" y="3012440"/>
                    <a:pt x="869950" y="3007360"/>
                    <a:pt x="867410" y="3002280"/>
                  </a:cubicBezTo>
                  <a:lnTo>
                    <a:pt x="873760" y="2995930"/>
                  </a:lnTo>
                  <a:cubicBezTo>
                    <a:pt x="882650" y="3002280"/>
                    <a:pt x="883920" y="3012440"/>
                    <a:pt x="876300" y="3018790"/>
                  </a:cubicBezTo>
                  <a:close/>
                  <a:moveTo>
                    <a:pt x="1198880" y="3044190"/>
                  </a:moveTo>
                  <a:cubicBezTo>
                    <a:pt x="1193800" y="3041650"/>
                    <a:pt x="1188720" y="3040380"/>
                    <a:pt x="1183640" y="3037840"/>
                  </a:cubicBezTo>
                  <a:cubicBezTo>
                    <a:pt x="1188720" y="3032760"/>
                    <a:pt x="1193800" y="3027680"/>
                    <a:pt x="1197610" y="3025140"/>
                  </a:cubicBezTo>
                  <a:lnTo>
                    <a:pt x="1212850" y="3036570"/>
                  </a:lnTo>
                  <a:cubicBezTo>
                    <a:pt x="1209040" y="3039110"/>
                    <a:pt x="1203960" y="3041650"/>
                    <a:pt x="1198880" y="3044190"/>
                  </a:cubicBezTo>
                  <a:close/>
                  <a:moveTo>
                    <a:pt x="3445510" y="2828290"/>
                  </a:moveTo>
                  <a:cubicBezTo>
                    <a:pt x="3444240" y="2829560"/>
                    <a:pt x="3445510" y="2832100"/>
                    <a:pt x="3445510" y="2834640"/>
                  </a:cubicBezTo>
                  <a:lnTo>
                    <a:pt x="3426460" y="2838450"/>
                  </a:lnTo>
                  <a:cubicBezTo>
                    <a:pt x="3423920" y="2827020"/>
                    <a:pt x="3429000" y="2820670"/>
                    <a:pt x="3440430" y="2819400"/>
                  </a:cubicBezTo>
                  <a:cubicBezTo>
                    <a:pt x="3444240" y="2819400"/>
                    <a:pt x="3449320" y="2816860"/>
                    <a:pt x="3455670" y="2816860"/>
                  </a:cubicBezTo>
                  <a:cubicBezTo>
                    <a:pt x="3451860" y="2820670"/>
                    <a:pt x="3448050" y="2823210"/>
                    <a:pt x="3445510" y="2828290"/>
                  </a:cubicBezTo>
                  <a:close/>
                  <a:moveTo>
                    <a:pt x="3470910" y="2825750"/>
                  </a:moveTo>
                  <a:cubicBezTo>
                    <a:pt x="3465830" y="2824480"/>
                    <a:pt x="3462020" y="2820670"/>
                    <a:pt x="3458210" y="2818130"/>
                  </a:cubicBezTo>
                  <a:cubicBezTo>
                    <a:pt x="3463290" y="2811780"/>
                    <a:pt x="3467100" y="2807970"/>
                    <a:pt x="3469640" y="2804160"/>
                  </a:cubicBezTo>
                  <a:cubicBezTo>
                    <a:pt x="3474720" y="2810510"/>
                    <a:pt x="3479800" y="2815590"/>
                    <a:pt x="3484880" y="2823210"/>
                  </a:cubicBezTo>
                  <a:cubicBezTo>
                    <a:pt x="3481070" y="2824480"/>
                    <a:pt x="3475990" y="2825750"/>
                    <a:pt x="3470910" y="2825750"/>
                  </a:cubicBezTo>
                  <a:close/>
                  <a:moveTo>
                    <a:pt x="3604260" y="1967230"/>
                  </a:moveTo>
                  <a:cubicBezTo>
                    <a:pt x="3604260" y="1964690"/>
                    <a:pt x="3604260" y="1963420"/>
                    <a:pt x="3602990" y="1960880"/>
                  </a:cubicBezTo>
                  <a:lnTo>
                    <a:pt x="3629660" y="1957070"/>
                  </a:lnTo>
                  <a:cubicBezTo>
                    <a:pt x="3629660" y="1959610"/>
                    <a:pt x="3630930" y="1962150"/>
                    <a:pt x="3630930" y="1964690"/>
                  </a:cubicBezTo>
                  <a:cubicBezTo>
                    <a:pt x="3620770" y="1964690"/>
                    <a:pt x="3611880" y="1965960"/>
                    <a:pt x="3604260" y="1967230"/>
                  </a:cubicBezTo>
                  <a:close/>
                  <a:moveTo>
                    <a:pt x="3670300" y="1969770"/>
                  </a:moveTo>
                  <a:cubicBezTo>
                    <a:pt x="3662680" y="1969770"/>
                    <a:pt x="3653790" y="1969770"/>
                    <a:pt x="3646170" y="1967230"/>
                  </a:cubicBezTo>
                  <a:cubicBezTo>
                    <a:pt x="3642360" y="1965960"/>
                    <a:pt x="3641090" y="1960880"/>
                    <a:pt x="3637280" y="1958340"/>
                  </a:cubicBezTo>
                  <a:cubicBezTo>
                    <a:pt x="3638550" y="1957070"/>
                    <a:pt x="3638550" y="1955800"/>
                    <a:pt x="3639820" y="1954530"/>
                  </a:cubicBezTo>
                  <a:cubicBezTo>
                    <a:pt x="3651250" y="1957070"/>
                    <a:pt x="3661410" y="1958340"/>
                    <a:pt x="3671570" y="1960880"/>
                  </a:cubicBezTo>
                  <a:cubicBezTo>
                    <a:pt x="3670300" y="1964690"/>
                    <a:pt x="3670300" y="1968500"/>
                    <a:pt x="3670300" y="1969770"/>
                  </a:cubicBezTo>
                  <a:close/>
                  <a:moveTo>
                    <a:pt x="3727450" y="1968500"/>
                  </a:moveTo>
                  <a:cubicBezTo>
                    <a:pt x="3718560" y="1967230"/>
                    <a:pt x="3709670" y="1960880"/>
                    <a:pt x="3700780" y="1969770"/>
                  </a:cubicBezTo>
                  <a:cubicBezTo>
                    <a:pt x="3699510" y="1971040"/>
                    <a:pt x="3691890" y="1967230"/>
                    <a:pt x="3688080" y="1965960"/>
                  </a:cubicBezTo>
                  <a:cubicBezTo>
                    <a:pt x="3688080" y="1964690"/>
                    <a:pt x="3689350" y="1962150"/>
                    <a:pt x="3689350" y="1960880"/>
                  </a:cubicBezTo>
                  <a:lnTo>
                    <a:pt x="3731260" y="1960880"/>
                  </a:lnTo>
                  <a:cubicBezTo>
                    <a:pt x="3732530" y="1960880"/>
                    <a:pt x="3733800" y="1964690"/>
                    <a:pt x="3735070" y="1967230"/>
                  </a:cubicBezTo>
                  <a:cubicBezTo>
                    <a:pt x="3731260" y="1967230"/>
                    <a:pt x="3728720" y="1968500"/>
                    <a:pt x="3727450" y="1968500"/>
                  </a:cubicBezTo>
                  <a:close/>
                  <a:moveTo>
                    <a:pt x="3848100" y="2598420"/>
                  </a:moveTo>
                  <a:cubicBezTo>
                    <a:pt x="3846830" y="2599690"/>
                    <a:pt x="3846830" y="2600960"/>
                    <a:pt x="3846830" y="2599690"/>
                  </a:cubicBezTo>
                  <a:cubicBezTo>
                    <a:pt x="3845560" y="2599690"/>
                    <a:pt x="3845560" y="2598420"/>
                    <a:pt x="3848100" y="2598420"/>
                  </a:cubicBezTo>
                  <a:close/>
                  <a:moveTo>
                    <a:pt x="132080" y="2529840"/>
                  </a:moveTo>
                  <a:cubicBezTo>
                    <a:pt x="130810" y="2529840"/>
                    <a:pt x="130810" y="2531110"/>
                    <a:pt x="129540" y="2531110"/>
                  </a:cubicBezTo>
                  <a:cubicBezTo>
                    <a:pt x="129540" y="2531110"/>
                    <a:pt x="130810" y="2529840"/>
                    <a:pt x="132080" y="2529840"/>
                  </a:cubicBezTo>
                  <a:close/>
                  <a:moveTo>
                    <a:pt x="615950" y="2769870"/>
                  </a:moveTo>
                  <a:cubicBezTo>
                    <a:pt x="621030" y="2772410"/>
                    <a:pt x="626110" y="2774950"/>
                    <a:pt x="629920" y="2776220"/>
                  </a:cubicBezTo>
                  <a:cubicBezTo>
                    <a:pt x="612140" y="2786380"/>
                    <a:pt x="600710" y="2783840"/>
                    <a:pt x="589280" y="2766060"/>
                  </a:cubicBezTo>
                  <a:cubicBezTo>
                    <a:pt x="593090" y="2766060"/>
                    <a:pt x="595630" y="2764790"/>
                    <a:pt x="599440" y="2764790"/>
                  </a:cubicBezTo>
                  <a:cubicBezTo>
                    <a:pt x="604520" y="2766060"/>
                    <a:pt x="610870" y="2767330"/>
                    <a:pt x="615950" y="2769870"/>
                  </a:cubicBezTo>
                  <a:close/>
                  <a:moveTo>
                    <a:pt x="2835910" y="2874010"/>
                  </a:moveTo>
                  <a:cubicBezTo>
                    <a:pt x="2832100" y="2872740"/>
                    <a:pt x="2829560" y="2872740"/>
                    <a:pt x="2824480" y="2871470"/>
                  </a:cubicBezTo>
                  <a:cubicBezTo>
                    <a:pt x="2819400" y="2870200"/>
                    <a:pt x="2813050" y="2866390"/>
                    <a:pt x="2805430" y="2863850"/>
                  </a:cubicBezTo>
                  <a:cubicBezTo>
                    <a:pt x="2810510" y="2862580"/>
                    <a:pt x="2814320" y="2860040"/>
                    <a:pt x="2819400" y="2858770"/>
                  </a:cubicBezTo>
                  <a:cubicBezTo>
                    <a:pt x="2833370" y="2854960"/>
                    <a:pt x="2839720" y="2861310"/>
                    <a:pt x="2835910" y="2874010"/>
                  </a:cubicBezTo>
                  <a:close/>
                  <a:moveTo>
                    <a:pt x="2590800" y="2903220"/>
                  </a:moveTo>
                  <a:cubicBezTo>
                    <a:pt x="2598420" y="2904490"/>
                    <a:pt x="2607310" y="2904490"/>
                    <a:pt x="2616200" y="2905760"/>
                  </a:cubicBezTo>
                  <a:cubicBezTo>
                    <a:pt x="2612390" y="2918460"/>
                    <a:pt x="2602230" y="2914650"/>
                    <a:pt x="2594610" y="2913380"/>
                  </a:cubicBezTo>
                  <a:cubicBezTo>
                    <a:pt x="2592070" y="2913380"/>
                    <a:pt x="2589530" y="2908300"/>
                    <a:pt x="2586990" y="2905760"/>
                  </a:cubicBezTo>
                  <a:cubicBezTo>
                    <a:pt x="2588260" y="2904490"/>
                    <a:pt x="2589530" y="2903220"/>
                    <a:pt x="2590800" y="2903220"/>
                  </a:cubicBezTo>
                  <a:close/>
                  <a:moveTo>
                    <a:pt x="219710" y="2604770"/>
                  </a:moveTo>
                  <a:cubicBezTo>
                    <a:pt x="220980" y="2608580"/>
                    <a:pt x="222250" y="2611120"/>
                    <a:pt x="223520" y="2616200"/>
                  </a:cubicBezTo>
                  <a:cubicBezTo>
                    <a:pt x="215900" y="2616200"/>
                    <a:pt x="209550" y="2616200"/>
                    <a:pt x="203200" y="2614930"/>
                  </a:cubicBezTo>
                  <a:lnTo>
                    <a:pt x="203200" y="2606040"/>
                  </a:lnTo>
                  <a:cubicBezTo>
                    <a:pt x="208280" y="2606040"/>
                    <a:pt x="213360" y="2606040"/>
                    <a:pt x="219710" y="2604770"/>
                  </a:cubicBezTo>
                  <a:close/>
                  <a:moveTo>
                    <a:pt x="715010" y="2762250"/>
                  </a:moveTo>
                  <a:cubicBezTo>
                    <a:pt x="722630" y="2763520"/>
                    <a:pt x="730250" y="2763520"/>
                    <a:pt x="739140" y="2764790"/>
                  </a:cubicBezTo>
                  <a:cubicBezTo>
                    <a:pt x="734060" y="2769870"/>
                    <a:pt x="713740" y="2773680"/>
                    <a:pt x="709930" y="2769870"/>
                  </a:cubicBezTo>
                  <a:cubicBezTo>
                    <a:pt x="709930" y="2768600"/>
                    <a:pt x="708660" y="2766060"/>
                    <a:pt x="709930" y="2764790"/>
                  </a:cubicBezTo>
                  <a:cubicBezTo>
                    <a:pt x="711200" y="2763520"/>
                    <a:pt x="713740" y="2762250"/>
                    <a:pt x="715010" y="2762250"/>
                  </a:cubicBezTo>
                  <a:close/>
                </a:path>
              </a:pathLst>
            </a:custGeom>
            <a:blipFill>
              <a:blip r:embed="rId7"/>
              <a:stretch>
                <a:fillRect l="-4915" t="0" r="-4915" b="0"/>
              </a:stretch>
            </a:blipFill>
          </p:spPr>
        </p:sp>
      </p:grpSp>
      <p:sp>
        <p:nvSpPr>
          <p:cNvPr name="TextBox 17" id="17"/>
          <p:cNvSpPr txBox="true"/>
          <p:nvPr/>
        </p:nvSpPr>
        <p:spPr>
          <a:xfrm rot="0">
            <a:off x="12012830" y="2301649"/>
            <a:ext cx="3505522" cy="1828800"/>
          </a:xfrm>
          <a:prstGeom prst="rect">
            <a:avLst/>
          </a:prstGeom>
        </p:spPr>
        <p:txBody>
          <a:bodyPr anchor="t" rtlCol="false" tIns="0" lIns="0" bIns="0" rIns="0">
            <a:spAutoFit/>
          </a:bodyPr>
          <a:lstStyle/>
          <a:p>
            <a:pPr algn="l">
              <a:lnSpc>
                <a:spcPts val="6825"/>
              </a:lnSpc>
            </a:pPr>
            <a:r>
              <a:rPr lang="en-US" sz="6500">
                <a:solidFill>
                  <a:srgbClr val="FFFFFF"/>
                </a:solidFill>
                <a:latin typeface="Zuume Rough Bold"/>
                <a:ea typeface="Zuume Rough Bold"/>
                <a:cs typeface="Zuume Rough Bold"/>
                <a:sym typeface="Zuume Rough Bold"/>
              </a:rPr>
              <a:t>ABOUT OUR RESTAURANT</a:t>
            </a:r>
          </a:p>
        </p:txBody>
      </p:sp>
      <p:sp>
        <p:nvSpPr>
          <p:cNvPr name="AutoShape 18" id="18"/>
          <p:cNvSpPr/>
          <p:nvPr/>
        </p:nvSpPr>
        <p:spPr>
          <a:xfrm flipV="true">
            <a:off x="12012830" y="4227522"/>
            <a:ext cx="1587474" cy="0"/>
          </a:xfrm>
          <a:prstGeom prst="line">
            <a:avLst/>
          </a:prstGeom>
          <a:ln cap="flat" w="19050">
            <a:solidFill>
              <a:srgbClr val="FF5400"/>
            </a:solidFill>
            <a:prstDash val="solid"/>
            <a:headEnd type="none" len="sm" w="sm"/>
            <a:tailEnd type="none" len="sm" w="sm"/>
          </a:ln>
        </p:spPr>
      </p:sp>
      <p:sp>
        <p:nvSpPr>
          <p:cNvPr name="Freeform 19" id="19"/>
          <p:cNvSpPr/>
          <p:nvPr/>
        </p:nvSpPr>
        <p:spPr>
          <a:xfrm flipH="true" flipV="true" rot="-467201">
            <a:off x="13638648" y="8865172"/>
            <a:ext cx="2781892" cy="1801275"/>
          </a:xfrm>
          <a:custGeom>
            <a:avLst/>
            <a:gdLst/>
            <a:ahLst/>
            <a:cxnLst/>
            <a:rect r="r" b="b" t="t" l="l"/>
            <a:pathLst>
              <a:path h="1801275" w="2781892">
                <a:moveTo>
                  <a:pt x="2781892" y="1801275"/>
                </a:moveTo>
                <a:lnTo>
                  <a:pt x="0" y="1801275"/>
                </a:lnTo>
                <a:lnTo>
                  <a:pt x="0" y="0"/>
                </a:lnTo>
                <a:lnTo>
                  <a:pt x="2781892" y="0"/>
                </a:lnTo>
                <a:lnTo>
                  <a:pt x="2781892" y="1801275"/>
                </a:lnTo>
                <a:close/>
              </a:path>
            </a:pathLst>
          </a:custGeom>
          <a:blipFill>
            <a:blip r:embed="rId8"/>
            <a:stretch>
              <a:fillRect l="0" t="0" r="0" b="0"/>
            </a:stretch>
          </a:blipFill>
        </p:spPr>
      </p:sp>
      <p:sp>
        <p:nvSpPr>
          <p:cNvPr name="Freeform 20" id="20"/>
          <p:cNvSpPr/>
          <p:nvPr/>
        </p:nvSpPr>
        <p:spPr>
          <a:xfrm flipH="false" flipV="false" rot="0">
            <a:off x="9497441" y="6275487"/>
            <a:ext cx="937279" cy="939236"/>
          </a:xfrm>
          <a:custGeom>
            <a:avLst/>
            <a:gdLst/>
            <a:ahLst/>
            <a:cxnLst/>
            <a:rect r="r" b="b" t="t" l="l"/>
            <a:pathLst>
              <a:path h="939236" w="937279">
                <a:moveTo>
                  <a:pt x="0" y="0"/>
                </a:moveTo>
                <a:lnTo>
                  <a:pt x="937279" y="0"/>
                </a:lnTo>
                <a:lnTo>
                  <a:pt x="937279" y="939236"/>
                </a:lnTo>
                <a:lnTo>
                  <a:pt x="0" y="939236"/>
                </a:lnTo>
                <a:lnTo>
                  <a:pt x="0" y="0"/>
                </a:lnTo>
                <a:close/>
              </a:path>
            </a:pathLst>
          </a:custGeom>
          <a:blipFill>
            <a:blip r:embed="rId9"/>
            <a:stretch>
              <a:fillRect l="0" t="0" r="0" b="0"/>
            </a:stretch>
          </a:blipFill>
        </p:spPr>
      </p:sp>
      <p:sp>
        <p:nvSpPr>
          <p:cNvPr name="Freeform 21" id="21"/>
          <p:cNvSpPr/>
          <p:nvPr/>
        </p:nvSpPr>
        <p:spPr>
          <a:xfrm flipH="false" flipV="false" rot="-5571063">
            <a:off x="16229698" y="1545487"/>
            <a:ext cx="1738738" cy="1859613"/>
          </a:xfrm>
          <a:custGeom>
            <a:avLst/>
            <a:gdLst/>
            <a:ahLst/>
            <a:cxnLst/>
            <a:rect r="r" b="b" t="t" l="l"/>
            <a:pathLst>
              <a:path h="1859613" w="1738738">
                <a:moveTo>
                  <a:pt x="0" y="0"/>
                </a:moveTo>
                <a:lnTo>
                  <a:pt x="1738738" y="0"/>
                </a:lnTo>
                <a:lnTo>
                  <a:pt x="1738738" y="1859613"/>
                </a:lnTo>
                <a:lnTo>
                  <a:pt x="0" y="1859613"/>
                </a:lnTo>
                <a:lnTo>
                  <a:pt x="0" y="0"/>
                </a:lnTo>
                <a:close/>
              </a:path>
            </a:pathLst>
          </a:custGeom>
          <a:blipFill>
            <a:blip r:embed="rId10"/>
            <a:stretch>
              <a:fillRect l="0" t="0" r="0" b="0"/>
            </a:stretch>
          </a:blipFill>
        </p:spPr>
      </p:sp>
      <p:sp>
        <p:nvSpPr>
          <p:cNvPr name="Freeform 22" id="22"/>
          <p:cNvSpPr/>
          <p:nvPr/>
        </p:nvSpPr>
        <p:spPr>
          <a:xfrm flipH="false" flipV="false" rot="0">
            <a:off x="3402604" y="822706"/>
            <a:ext cx="1897490" cy="1686394"/>
          </a:xfrm>
          <a:custGeom>
            <a:avLst/>
            <a:gdLst/>
            <a:ahLst/>
            <a:cxnLst/>
            <a:rect r="r" b="b" t="t" l="l"/>
            <a:pathLst>
              <a:path h="1686394" w="1897490">
                <a:moveTo>
                  <a:pt x="0" y="0"/>
                </a:moveTo>
                <a:lnTo>
                  <a:pt x="1897490" y="0"/>
                </a:lnTo>
                <a:lnTo>
                  <a:pt x="1897490" y="1686394"/>
                </a:lnTo>
                <a:lnTo>
                  <a:pt x="0" y="1686394"/>
                </a:lnTo>
                <a:lnTo>
                  <a:pt x="0" y="0"/>
                </a:lnTo>
                <a:close/>
              </a:path>
            </a:pathLst>
          </a:custGeom>
          <a:blipFill>
            <a:blip r:embed="rId11"/>
            <a:stretch>
              <a:fillRect l="0" t="0" r="0" b="0"/>
            </a:stretch>
          </a:blipFill>
        </p:spPr>
      </p:sp>
      <p:sp>
        <p:nvSpPr>
          <p:cNvPr name="TextBox 23" id="23"/>
          <p:cNvSpPr txBox="true"/>
          <p:nvPr/>
        </p:nvSpPr>
        <p:spPr>
          <a:xfrm rot="0">
            <a:off x="12012830" y="4904439"/>
            <a:ext cx="5599236" cy="3793410"/>
          </a:xfrm>
          <a:prstGeom prst="rect">
            <a:avLst/>
          </a:prstGeom>
        </p:spPr>
        <p:txBody>
          <a:bodyPr anchor="t" rtlCol="false" tIns="0" lIns="0" bIns="0" rIns="0">
            <a:spAutoFit/>
          </a:bodyPr>
          <a:lstStyle/>
          <a:p>
            <a:pPr algn="l">
              <a:lnSpc>
                <a:spcPts val="2489"/>
              </a:lnSpc>
            </a:pPr>
            <a:r>
              <a:rPr lang="en-US" sz="1778">
                <a:solidFill>
                  <a:srgbClr val="FFFFFF"/>
                </a:solidFill>
                <a:latin typeface="Times New Roman"/>
                <a:ea typeface="Times New Roman"/>
                <a:cs typeface="Times New Roman"/>
                <a:sym typeface="Times New Roman"/>
              </a:rPr>
              <a:t>        An innovative online food ordering platform designed to deliver a user-friendly experience for customers, restaurants, and administrators.</a:t>
            </a:r>
          </a:p>
          <a:p>
            <a:pPr algn="l">
              <a:lnSpc>
                <a:spcPts val="2489"/>
              </a:lnSpc>
            </a:pPr>
          </a:p>
          <a:p>
            <a:pPr algn="l">
              <a:lnSpc>
                <a:spcPts val="2489"/>
              </a:lnSpc>
            </a:pPr>
          </a:p>
          <a:p>
            <a:pPr algn="l">
              <a:lnSpc>
                <a:spcPts val="2489"/>
              </a:lnSpc>
            </a:pPr>
            <a:r>
              <a:rPr lang="en-US" sz="1778" b="true">
                <a:solidFill>
                  <a:srgbClr val="FFFFFF"/>
                </a:solidFill>
                <a:latin typeface="Times New Roman Bold"/>
                <a:ea typeface="Times New Roman Bold"/>
                <a:cs typeface="Times New Roman Bold"/>
                <a:sym typeface="Times New Roman Bold"/>
              </a:rPr>
              <a:t>Mission:</a:t>
            </a:r>
          </a:p>
          <a:p>
            <a:pPr algn="l">
              <a:lnSpc>
                <a:spcPts val="2489"/>
              </a:lnSpc>
            </a:pPr>
          </a:p>
          <a:p>
            <a:pPr algn="l">
              <a:lnSpc>
                <a:spcPts val="2489"/>
              </a:lnSpc>
            </a:pPr>
            <a:r>
              <a:rPr lang="en-US" sz="1778" b="true">
                <a:solidFill>
                  <a:srgbClr val="FFFFFF"/>
                </a:solidFill>
                <a:latin typeface="Times New Roman Bold"/>
                <a:ea typeface="Times New Roman Bold"/>
                <a:cs typeface="Times New Roman Bold"/>
                <a:sym typeface="Times New Roman Bold"/>
              </a:rPr>
              <a:t>       </a:t>
            </a:r>
            <a:r>
              <a:rPr lang="en-US" sz="1778">
                <a:solidFill>
                  <a:srgbClr val="FFFFFF"/>
                </a:solidFill>
                <a:latin typeface="Times New Roman"/>
                <a:ea typeface="Times New Roman"/>
                <a:cs typeface="Times New Roman"/>
                <a:sym typeface="Times New Roman"/>
              </a:rPr>
              <a:t>To simplify and enhance the food ordering experience through technology, providing convenience for users, operational efficiency for restaurants, and streamlined management for admins.</a:t>
            </a:r>
          </a:p>
          <a:p>
            <a:pPr algn="l">
              <a:lnSpc>
                <a:spcPts val="2489"/>
              </a:lnSpc>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0312" t="0" r="-20312" b="0"/>
            </a:stretch>
          </a:blipFill>
        </p:spPr>
      </p:sp>
      <p:sp>
        <p:nvSpPr>
          <p:cNvPr name="Freeform 3" id="3"/>
          <p:cNvSpPr/>
          <p:nvPr/>
        </p:nvSpPr>
        <p:spPr>
          <a:xfrm flipH="false" flipV="false" rot="0">
            <a:off x="17317402" y="443218"/>
            <a:ext cx="294663" cy="294663"/>
          </a:xfrm>
          <a:custGeom>
            <a:avLst/>
            <a:gdLst/>
            <a:ahLst/>
            <a:cxnLst/>
            <a:rect r="r" b="b" t="t" l="l"/>
            <a:pathLst>
              <a:path h="294663" w="294663">
                <a:moveTo>
                  <a:pt x="0" y="0"/>
                </a:moveTo>
                <a:lnTo>
                  <a:pt x="294664" y="0"/>
                </a:lnTo>
                <a:lnTo>
                  <a:pt x="294664" y="294664"/>
                </a:lnTo>
                <a:lnTo>
                  <a:pt x="0" y="29466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574084" y="397496"/>
            <a:ext cx="328958" cy="328958"/>
          </a:xfrm>
          <a:custGeom>
            <a:avLst/>
            <a:gdLst/>
            <a:ahLst/>
            <a:cxnLst/>
            <a:rect r="r" b="b" t="t" l="l"/>
            <a:pathLst>
              <a:path h="328958" w="328958">
                <a:moveTo>
                  <a:pt x="0" y="0"/>
                </a:moveTo>
                <a:lnTo>
                  <a:pt x="328958" y="0"/>
                </a:lnTo>
                <a:lnTo>
                  <a:pt x="328958" y="328958"/>
                </a:lnTo>
                <a:lnTo>
                  <a:pt x="0" y="32895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5" id="5"/>
          <p:cNvGrpSpPr/>
          <p:nvPr/>
        </p:nvGrpSpPr>
        <p:grpSpPr>
          <a:xfrm rot="0">
            <a:off x="-303190" y="4146877"/>
            <a:ext cx="18894379" cy="7135390"/>
            <a:chOff x="0" y="0"/>
            <a:chExt cx="6347206" cy="2396998"/>
          </a:xfrm>
        </p:grpSpPr>
        <p:sp>
          <p:nvSpPr>
            <p:cNvPr name="Freeform 6" id="6"/>
            <p:cNvSpPr/>
            <p:nvPr/>
          </p:nvSpPr>
          <p:spPr>
            <a:xfrm flipH="false" flipV="false" rot="0">
              <a:off x="-102743" y="-211963"/>
              <a:ext cx="6678549" cy="2641092"/>
            </a:xfrm>
            <a:custGeom>
              <a:avLst/>
              <a:gdLst/>
              <a:ahLst/>
              <a:cxnLst/>
              <a:rect r="r" b="b" t="t" l="l"/>
              <a:pathLst>
                <a:path h="2641092" w="6678549">
                  <a:moveTo>
                    <a:pt x="6449568" y="2580767"/>
                  </a:moveTo>
                  <a:cubicBezTo>
                    <a:pt x="6379591" y="9525"/>
                    <a:pt x="6678549" y="646303"/>
                    <a:pt x="5719826" y="667893"/>
                  </a:cubicBezTo>
                  <a:cubicBezTo>
                    <a:pt x="5719826" y="668274"/>
                    <a:pt x="5719953" y="668528"/>
                    <a:pt x="5720080" y="669036"/>
                  </a:cubicBezTo>
                  <a:cubicBezTo>
                    <a:pt x="5719826" y="669417"/>
                    <a:pt x="5719699" y="668655"/>
                    <a:pt x="5719445" y="667893"/>
                  </a:cubicBezTo>
                  <a:cubicBezTo>
                    <a:pt x="5691505" y="668528"/>
                    <a:pt x="5662422" y="668655"/>
                    <a:pt x="5632069" y="668147"/>
                  </a:cubicBezTo>
                  <a:cubicBezTo>
                    <a:pt x="5353939" y="731774"/>
                    <a:pt x="5655310" y="787908"/>
                    <a:pt x="5138420" y="658876"/>
                  </a:cubicBezTo>
                  <a:cubicBezTo>
                    <a:pt x="5107686" y="701294"/>
                    <a:pt x="4847590" y="611505"/>
                    <a:pt x="4790440" y="557276"/>
                  </a:cubicBezTo>
                  <a:cubicBezTo>
                    <a:pt x="4726051" y="605155"/>
                    <a:pt x="4407408" y="596773"/>
                    <a:pt x="4229735" y="540385"/>
                  </a:cubicBezTo>
                  <a:cubicBezTo>
                    <a:pt x="4230116" y="541147"/>
                    <a:pt x="4229989" y="542417"/>
                    <a:pt x="4229100" y="544703"/>
                  </a:cubicBezTo>
                  <a:cubicBezTo>
                    <a:pt x="4227449" y="544068"/>
                    <a:pt x="4225544" y="547116"/>
                    <a:pt x="4225163" y="539877"/>
                  </a:cubicBezTo>
                  <a:cubicBezTo>
                    <a:pt x="4225671" y="540004"/>
                    <a:pt x="4226560" y="539750"/>
                    <a:pt x="4227322" y="539623"/>
                  </a:cubicBezTo>
                  <a:cubicBezTo>
                    <a:pt x="4189984" y="527558"/>
                    <a:pt x="4158869" y="513461"/>
                    <a:pt x="4138041" y="497205"/>
                  </a:cubicBezTo>
                  <a:cubicBezTo>
                    <a:pt x="3772916" y="629158"/>
                    <a:pt x="4120007" y="802767"/>
                    <a:pt x="3447415" y="591947"/>
                  </a:cubicBezTo>
                  <a:cubicBezTo>
                    <a:pt x="2977388" y="756412"/>
                    <a:pt x="2897886" y="467614"/>
                    <a:pt x="2635250" y="559943"/>
                  </a:cubicBezTo>
                  <a:cubicBezTo>
                    <a:pt x="2396998" y="433705"/>
                    <a:pt x="2152650" y="453517"/>
                    <a:pt x="1887601" y="430403"/>
                  </a:cubicBezTo>
                  <a:cubicBezTo>
                    <a:pt x="1865249" y="388239"/>
                    <a:pt x="1846326" y="363982"/>
                    <a:pt x="1827911" y="352298"/>
                  </a:cubicBezTo>
                  <a:cubicBezTo>
                    <a:pt x="1828038" y="353314"/>
                    <a:pt x="1828038" y="354203"/>
                    <a:pt x="1827530" y="352044"/>
                  </a:cubicBezTo>
                  <a:cubicBezTo>
                    <a:pt x="1769237" y="315468"/>
                    <a:pt x="1713992" y="403860"/>
                    <a:pt x="1561846" y="455930"/>
                  </a:cubicBezTo>
                  <a:cubicBezTo>
                    <a:pt x="1529461" y="436626"/>
                    <a:pt x="1503553" y="423418"/>
                    <a:pt x="1480947" y="414401"/>
                  </a:cubicBezTo>
                  <a:lnTo>
                    <a:pt x="1480820" y="414401"/>
                  </a:lnTo>
                  <a:lnTo>
                    <a:pt x="1480693" y="414274"/>
                  </a:lnTo>
                  <a:cubicBezTo>
                    <a:pt x="1393571" y="379349"/>
                    <a:pt x="1356233" y="408305"/>
                    <a:pt x="1190117" y="405638"/>
                  </a:cubicBezTo>
                  <a:cubicBezTo>
                    <a:pt x="1065530" y="360807"/>
                    <a:pt x="981456" y="508381"/>
                    <a:pt x="744601" y="355727"/>
                  </a:cubicBezTo>
                  <a:cubicBezTo>
                    <a:pt x="669036" y="352171"/>
                    <a:pt x="718185" y="292100"/>
                    <a:pt x="497332" y="289306"/>
                  </a:cubicBezTo>
                  <a:cubicBezTo>
                    <a:pt x="398018" y="252857"/>
                    <a:pt x="356108" y="231775"/>
                    <a:pt x="290703" y="226441"/>
                  </a:cubicBezTo>
                  <a:cubicBezTo>
                    <a:pt x="290703" y="226568"/>
                    <a:pt x="290703" y="226568"/>
                    <a:pt x="290703" y="226695"/>
                  </a:cubicBezTo>
                  <a:cubicBezTo>
                    <a:pt x="290576" y="226949"/>
                    <a:pt x="290576" y="226695"/>
                    <a:pt x="290449" y="226314"/>
                  </a:cubicBezTo>
                  <a:cubicBezTo>
                    <a:pt x="265938" y="224409"/>
                    <a:pt x="238379" y="224536"/>
                    <a:pt x="203073" y="226949"/>
                  </a:cubicBezTo>
                  <a:cubicBezTo>
                    <a:pt x="0" y="0"/>
                    <a:pt x="169164" y="2421509"/>
                    <a:pt x="162941" y="2601976"/>
                  </a:cubicBezTo>
                  <a:cubicBezTo>
                    <a:pt x="538099" y="2582799"/>
                    <a:pt x="6508623" y="2641092"/>
                    <a:pt x="6449568" y="2580767"/>
                  </a:cubicBezTo>
                  <a:close/>
                  <a:moveTo>
                    <a:pt x="593598" y="304546"/>
                  </a:moveTo>
                  <a:cubicBezTo>
                    <a:pt x="592836" y="304673"/>
                    <a:pt x="592963" y="298831"/>
                    <a:pt x="593598" y="304546"/>
                  </a:cubicBezTo>
                  <a:close/>
                </a:path>
              </a:pathLst>
            </a:custGeom>
            <a:solidFill>
              <a:srgbClr val="FF5400"/>
            </a:solidFill>
            <a:ln w="12700">
              <a:solidFill>
                <a:srgbClr val="000000"/>
              </a:solidFill>
            </a:ln>
          </p:spPr>
        </p:sp>
      </p:grpSp>
      <p:grpSp>
        <p:nvGrpSpPr>
          <p:cNvPr name="Group 7" id="7"/>
          <p:cNvGrpSpPr/>
          <p:nvPr/>
        </p:nvGrpSpPr>
        <p:grpSpPr>
          <a:xfrm rot="0">
            <a:off x="-303190" y="4310735"/>
            <a:ext cx="18894379" cy="7135390"/>
            <a:chOff x="0" y="0"/>
            <a:chExt cx="6347206" cy="2396998"/>
          </a:xfrm>
        </p:grpSpPr>
        <p:sp>
          <p:nvSpPr>
            <p:cNvPr name="Freeform 8" id="8"/>
            <p:cNvSpPr/>
            <p:nvPr/>
          </p:nvSpPr>
          <p:spPr>
            <a:xfrm flipH="false" flipV="false" rot="0">
              <a:off x="-102743" y="-211963"/>
              <a:ext cx="6678549" cy="2641092"/>
            </a:xfrm>
            <a:custGeom>
              <a:avLst/>
              <a:gdLst/>
              <a:ahLst/>
              <a:cxnLst/>
              <a:rect r="r" b="b" t="t" l="l"/>
              <a:pathLst>
                <a:path h="2641092" w="6678549">
                  <a:moveTo>
                    <a:pt x="6449568" y="2580767"/>
                  </a:moveTo>
                  <a:cubicBezTo>
                    <a:pt x="6379591" y="9525"/>
                    <a:pt x="6678549" y="646303"/>
                    <a:pt x="5719826" y="667893"/>
                  </a:cubicBezTo>
                  <a:cubicBezTo>
                    <a:pt x="5719826" y="668274"/>
                    <a:pt x="5719953" y="668528"/>
                    <a:pt x="5720080" y="669036"/>
                  </a:cubicBezTo>
                  <a:cubicBezTo>
                    <a:pt x="5719826" y="669417"/>
                    <a:pt x="5719699" y="668655"/>
                    <a:pt x="5719445" y="667893"/>
                  </a:cubicBezTo>
                  <a:cubicBezTo>
                    <a:pt x="5691505" y="668528"/>
                    <a:pt x="5662422" y="668655"/>
                    <a:pt x="5632069" y="668147"/>
                  </a:cubicBezTo>
                  <a:cubicBezTo>
                    <a:pt x="5353939" y="731774"/>
                    <a:pt x="5655310" y="787908"/>
                    <a:pt x="5138420" y="658876"/>
                  </a:cubicBezTo>
                  <a:cubicBezTo>
                    <a:pt x="5107686" y="701294"/>
                    <a:pt x="4847590" y="611505"/>
                    <a:pt x="4790440" y="557276"/>
                  </a:cubicBezTo>
                  <a:cubicBezTo>
                    <a:pt x="4726051" y="605155"/>
                    <a:pt x="4407408" y="596773"/>
                    <a:pt x="4229735" y="540385"/>
                  </a:cubicBezTo>
                  <a:cubicBezTo>
                    <a:pt x="4230116" y="541147"/>
                    <a:pt x="4229989" y="542417"/>
                    <a:pt x="4229100" y="544703"/>
                  </a:cubicBezTo>
                  <a:cubicBezTo>
                    <a:pt x="4227449" y="544068"/>
                    <a:pt x="4225544" y="547116"/>
                    <a:pt x="4225163" y="539877"/>
                  </a:cubicBezTo>
                  <a:cubicBezTo>
                    <a:pt x="4225671" y="540004"/>
                    <a:pt x="4226560" y="539750"/>
                    <a:pt x="4227322" y="539623"/>
                  </a:cubicBezTo>
                  <a:cubicBezTo>
                    <a:pt x="4189984" y="527558"/>
                    <a:pt x="4158869" y="513461"/>
                    <a:pt x="4138041" y="497205"/>
                  </a:cubicBezTo>
                  <a:cubicBezTo>
                    <a:pt x="3772916" y="629158"/>
                    <a:pt x="4120007" y="802767"/>
                    <a:pt x="3447415" y="591947"/>
                  </a:cubicBezTo>
                  <a:cubicBezTo>
                    <a:pt x="2977388" y="756412"/>
                    <a:pt x="2897886" y="467614"/>
                    <a:pt x="2635250" y="559943"/>
                  </a:cubicBezTo>
                  <a:cubicBezTo>
                    <a:pt x="2396998" y="433705"/>
                    <a:pt x="2152650" y="453517"/>
                    <a:pt x="1887601" y="430403"/>
                  </a:cubicBezTo>
                  <a:cubicBezTo>
                    <a:pt x="1865249" y="388239"/>
                    <a:pt x="1846326" y="363982"/>
                    <a:pt x="1827911" y="352298"/>
                  </a:cubicBezTo>
                  <a:cubicBezTo>
                    <a:pt x="1828038" y="353314"/>
                    <a:pt x="1828038" y="354203"/>
                    <a:pt x="1827530" y="352044"/>
                  </a:cubicBezTo>
                  <a:cubicBezTo>
                    <a:pt x="1769237" y="315468"/>
                    <a:pt x="1713992" y="403860"/>
                    <a:pt x="1561846" y="455930"/>
                  </a:cubicBezTo>
                  <a:cubicBezTo>
                    <a:pt x="1529461" y="436626"/>
                    <a:pt x="1503553" y="423418"/>
                    <a:pt x="1480947" y="414401"/>
                  </a:cubicBezTo>
                  <a:lnTo>
                    <a:pt x="1480820" y="414401"/>
                  </a:lnTo>
                  <a:lnTo>
                    <a:pt x="1480693" y="414274"/>
                  </a:lnTo>
                  <a:cubicBezTo>
                    <a:pt x="1393571" y="379349"/>
                    <a:pt x="1356233" y="408305"/>
                    <a:pt x="1190117" y="405638"/>
                  </a:cubicBezTo>
                  <a:cubicBezTo>
                    <a:pt x="1065530" y="360807"/>
                    <a:pt x="981456" y="508381"/>
                    <a:pt x="744601" y="355727"/>
                  </a:cubicBezTo>
                  <a:cubicBezTo>
                    <a:pt x="669036" y="352171"/>
                    <a:pt x="718185" y="292100"/>
                    <a:pt x="497332" y="289306"/>
                  </a:cubicBezTo>
                  <a:cubicBezTo>
                    <a:pt x="398018" y="252857"/>
                    <a:pt x="356108" y="231775"/>
                    <a:pt x="290703" y="226441"/>
                  </a:cubicBezTo>
                  <a:cubicBezTo>
                    <a:pt x="290703" y="226568"/>
                    <a:pt x="290703" y="226568"/>
                    <a:pt x="290703" y="226695"/>
                  </a:cubicBezTo>
                  <a:cubicBezTo>
                    <a:pt x="290576" y="226949"/>
                    <a:pt x="290576" y="226695"/>
                    <a:pt x="290449" y="226314"/>
                  </a:cubicBezTo>
                  <a:cubicBezTo>
                    <a:pt x="265938" y="224409"/>
                    <a:pt x="238379" y="224536"/>
                    <a:pt x="203073" y="226949"/>
                  </a:cubicBezTo>
                  <a:cubicBezTo>
                    <a:pt x="0" y="0"/>
                    <a:pt x="169164" y="2421509"/>
                    <a:pt x="162941" y="2601976"/>
                  </a:cubicBezTo>
                  <a:cubicBezTo>
                    <a:pt x="538099" y="2582799"/>
                    <a:pt x="6508623" y="2641092"/>
                    <a:pt x="6449568" y="2580767"/>
                  </a:cubicBezTo>
                  <a:close/>
                  <a:moveTo>
                    <a:pt x="593598" y="304546"/>
                  </a:moveTo>
                  <a:cubicBezTo>
                    <a:pt x="592836" y="304673"/>
                    <a:pt x="592963" y="298831"/>
                    <a:pt x="593598" y="304546"/>
                  </a:cubicBezTo>
                  <a:close/>
                </a:path>
              </a:pathLst>
            </a:custGeom>
            <a:blipFill>
              <a:blip r:embed="rId7"/>
              <a:stretch>
                <a:fillRect l="0" t="-55947" r="0" b="-20475"/>
              </a:stretch>
            </a:blipFill>
          </p:spPr>
        </p:sp>
      </p:grpSp>
      <p:sp>
        <p:nvSpPr>
          <p:cNvPr name="TextBox 9" id="9"/>
          <p:cNvSpPr txBox="true"/>
          <p:nvPr/>
        </p:nvSpPr>
        <p:spPr>
          <a:xfrm rot="0">
            <a:off x="1039108" y="453465"/>
            <a:ext cx="1926211" cy="198120"/>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Your Account</a:t>
            </a:r>
          </a:p>
        </p:txBody>
      </p:sp>
      <p:sp>
        <p:nvSpPr>
          <p:cNvPr name="TextBox 10" id="10"/>
          <p:cNvSpPr txBox="true"/>
          <p:nvPr/>
        </p:nvSpPr>
        <p:spPr>
          <a:xfrm rot="0">
            <a:off x="16055142" y="453465"/>
            <a:ext cx="9784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Contact</a:t>
            </a:r>
          </a:p>
        </p:txBody>
      </p:sp>
      <p:sp>
        <p:nvSpPr>
          <p:cNvPr name="TextBox 11" id="11"/>
          <p:cNvSpPr txBox="true"/>
          <p:nvPr/>
        </p:nvSpPr>
        <p:spPr>
          <a:xfrm rot="0">
            <a:off x="14499346" y="453465"/>
            <a:ext cx="1060497"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About Us</a:t>
            </a:r>
          </a:p>
        </p:txBody>
      </p:sp>
      <p:sp>
        <p:nvSpPr>
          <p:cNvPr name="TextBox 12" id="12"/>
          <p:cNvSpPr txBox="true"/>
          <p:nvPr/>
        </p:nvSpPr>
        <p:spPr>
          <a:xfrm rot="0">
            <a:off x="13268589" y="453465"/>
            <a:ext cx="735456"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Menu</a:t>
            </a:r>
          </a:p>
        </p:txBody>
      </p:sp>
      <p:sp>
        <p:nvSpPr>
          <p:cNvPr name="TextBox 13" id="13"/>
          <p:cNvSpPr txBox="true"/>
          <p:nvPr/>
        </p:nvSpPr>
        <p:spPr>
          <a:xfrm rot="0">
            <a:off x="12012830" y="453465"/>
            <a:ext cx="8097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Home</a:t>
            </a:r>
          </a:p>
        </p:txBody>
      </p:sp>
      <p:sp>
        <p:nvSpPr>
          <p:cNvPr name="TextBox 14" id="14"/>
          <p:cNvSpPr txBox="true"/>
          <p:nvPr/>
        </p:nvSpPr>
        <p:spPr>
          <a:xfrm rot="0">
            <a:off x="2002213" y="1883821"/>
            <a:ext cx="5228497" cy="962025"/>
          </a:xfrm>
          <a:prstGeom prst="rect">
            <a:avLst/>
          </a:prstGeom>
        </p:spPr>
        <p:txBody>
          <a:bodyPr anchor="t" rtlCol="false" tIns="0" lIns="0" bIns="0" rIns="0">
            <a:spAutoFit/>
          </a:bodyPr>
          <a:lstStyle/>
          <a:p>
            <a:pPr algn="l">
              <a:lnSpc>
                <a:spcPts val="6825"/>
              </a:lnSpc>
            </a:pPr>
            <a:r>
              <a:rPr lang="en-US" sz="6500">
                <a:solidFill>
                  <a:srgbClr val="FFFFFF"/>
                </a:solidFill>
                <a:latin typeface="Zuume Rough Bold"/>
                <a:ea typeface="Zuume Rough Bold"/>
                <a:cs typeface="Zuume Rough Bold"/>
                <a:sym typeface="Zuume Rough Bold"/>
              </a:rPr>
              <a:t>ABSTRACT</a:t>
            </a:r>
          </a:p>
        </p:txBody>
      </p:sp>
      <p:sp>
        <p:nvSpPr>
          <p:cNvPr name="AutoShape 15" id="15"/>
          <p:cNvSpPr/>
          <p:nvPr/>
        </p:nvSpPr>
        <p:spPr>
          <a:xfrm flipV="true">
            <a:off x="2002213" y="3009593"/>
            <a:ext cx="1587474" cy="0"/>
          </a:xfrm>
          <a:prstGeom prst="line">
            <a:avLst/>
          </a:prstGeom>
          <a:ln cap="flat" w="19050">
            <a:solidFill>
              <a:srgbClr val="FF5400"/>
            </a:solidFill>
            <a:prstDash val="solid"/>
            <a:headEnd type="none" len="sm" w="sm"/>
            <a:tailEnd type="none" len="sm" w="sm"/>
          </a:ln>
        </p:spPr>
      </p:sp>
      <p:sp>
        <p:nvSpPr>
          <p:cNvPr name="TextBox 16" id="16"/>
          <p:cNvSpPr txBox="true"/>
          <p:nvPr/>
        </p:nvSpPr>
        <p:spPr>
          <a:xfrm rot="0">
            <a:off x="5629215" y="1798096"/>
            <a:ext cx="11404388" cy="2675890"/>
          </a:xfrm>
          <a:prstGeom prst="rect">
            <a:avLst/>
          </a:prstGeom>
        </p:spPr>
        <p:txBody>
          <a:bodyPr anchor="t" rtlCol="false" tIns="0" lIns="0" bIns="0" rIns="0">
            <a:spAutoFit/>
          </a:bodyPr>
          <a:lstStyle/>
          <a:p>
            <a:pPr algn="l">
              <a:lnSpc>
                <a:spcPts val="2659"/>
              </a:lnSpc>
              <a:spcBef>
                <a:spcPct val="0"/>
              </a:spcBef>
            </a:pPr>
            <a:r>
              <a:rPr lang="en-US" sz="1899">
                <a:solidFill>
                  <a:srgbClr val="FFFFFF"/>
                </a:solidFill>
                <a:latin typeface="Poppins"/>
                <a:ea typeface="Poppins"/>
                <a:cs typeface="Poppins"/>
                <a:sym typeface="Poppins"/>
              </a:rPr>
              <a:t>SB Foods is an innovative online food ordering platform designed to enhance the user experience by seamlessly connecting customers, restaurants, and administrators. Built using the MERN stack (MongoDB, Express.js, React, Node.js), it offers a responsive, scalable, and secure solution for food ordering. The platform provides a user-friendly interface for customers to browse menus, manage orders, and track deliveries, while restaurants benefit from efficient menu management and order processing. Administrators have access to a robust dashboard for managing users, products, and overall operations. SB Foods aims to revolutionize the food ordering process, making it more accessible and efficient for all stakeholders.</a:t>
            </a:r>
          </a:p>
        </p:txBody>
      </p:sp>
      <p:sp>
        <p:nvSpPr>
          <p:cNvPr name="Freeform 17" id="17"/>
          <p:cNvSpPr/>
          <p:nvPr/>
        </p:nvSpPr>
        <p:spPr>
          <a:xfrm flipH="true" flipV="true" rot="170235">
            <a:off x="14324961" y="4598991"/>
            <a:ext cx="2781892" cy="1801275"/>
          </a:xfrm>
          <a:custGeom>
            <a:avLst/>
            <a:gdLst/>
            <a:ahLst/>
            <a:cxnLst/>
            <a:rect r="r" b="b" t="t" l="l"/>
            <a:pathLst>
              <a:path h="1801275" w="2781892">
                <a:moveTo>
                  <a:pt x="2781892" y="1801275"/>
                </a:moveTo>
                <a:lnTo>
                  <a:pt x="0" y="1801275"/>
                </a:lnTo>
                <a:lnTo>
                  <a:pt x="0" y="0"/>
                </a:lnTo>
                <a:lnTo>
                  <a:pt x="2781892" y="0"/>
                </a:lnTo>
                <a:lnTo>
                  <a:pt x="2781892" y="1801275"/>
                </a:lnTo>
                <a:close/>
              </a:path>
            </a:pathLst>
          </a:custGeom>
          <a:blipFill>
            <a:blip r:embed="rId8"/>
            <a:stretch>
              <a:fillRect l="0" t="0" r="0" b="0"/>
            </a:stretch>
          </a:blipFill>
        </p:spPr>
      </p:sp>
      <p:sp>
        <p:nvSpPr>
          <p:cNvPr name="Freeform 18" id="18"/>
          <p:cNvSpPr/>
          <p:nvPr/>
        </p:nvSpPr>
        <p:spPr>
          <a:xfrm flipH="false" flipV="false" rot="0">
            <a:off x="6762070" y="-72122"/>
            <a:ext cx="937279" cy="939236"/>
          </a:xfrm>
          <a:custGeom>
            <a:avLst/>
            <a:gdLst/>
            <a:ahLst/>
            <a:cxnLst/>
            <a:rect r="r" b="b" t="t" l="l"/>
            <a:pathLst>
              <a:path h="939236" w="937279">
                <a:moveTo>
                  <a:pt x="0" y="0"/>
                </a:moveTo>
                <a:lnTo>
                  <a:pt x="937280" y="0"/>
                </a:lnTo>
                <a:lnTo>
                  <a:pt x="937280" y="939236"/>
                </a:lnTo>
                <a:lnTo>
                  <a:pt x="0" y="939236"/>
                </a:lnTo>
                <a:lnTo>
                  <a:pt x="0" y="0"/>
                </a:lnTo>
                <a:close/>
              </a:path>
            </a:pathLst>
          </a:custGeom>
          <a:blipFill>
            <a:blip r:embed="rId9"/>
            <a:stretch>
              <a:fillRect l="0" t="0" r="0" b="0"/>
            </a:stretch>
          </a:blipFill>
        </p:spPr>
      </p:sp>
      <p:sp>
        <p:nvSpPr>
          <p:cNvPr name="Freeform 19" id="19"/>
          <p:cNvSpPr/>
          <p:nvPr/>
        </p:nvSpPr>
        <p:spPr>
          <a:xfrm flipH="false" flipV="false" rot="-5571063">
            <a:off x="17419931" y="1545487"/>
            <a:ext cx="1738738" cy="1859613"/>
          </a:xfrm>
          <a:custGeom>
            <a:avLst/>
            <a:gdLst/>
            <a:ahLst/>
            <a:cxnLst/>
            <a:rect r="r" b="b" t="t" l="l"/>
            <a:pathLst>
              <a:path h="1859613" w="1738738">
                <a:moveTo>
                  <a:pt x="0" y="0"/>
                </a:moveTo>
                <a:lnTo>
                  <a:pt x="1738739" y="0"/>
                </a:lnTo>
                <a:lnTo>
                  <a:pt x="1738739" y="1859613"/>
                </a:lnTo>
                <a:lnTo>
                  <a:pt x="0" y="1859613"/>
                </a:lnTo>
                <a:lnTo>
                  <a:pt x="0" y="0"/>
                </a:lnTo>
                <a:close/>
              </a:path>
            </a:pathLst>
          </a:custGeom>
          <a:blipFill>
            <a:blip r:embed="rId10"/>
            <a:stretch>
              <a:fillRect l="0" t="0" r="0" b="0"/>
            </a:stretch>
          </a:blipFill>
        </p:spPr>
      </p:sp>
      <p:sp>
        <p:nvSpPr>
          <p:cNvPr name="Freeform 20" id="20"/>
          <p:cNvSpPr/>
          <p:nvPr/>
        </p:nvSpPr>
        <p:spPr>
          <a:xfrm flipH="false" flipV="false" rot="0">
            <a:off x="345169" y="3389835"/>
            <a:ext cx="1897490" cy="1686394"/>
          </a:xfrm>
          <a:custGeom>
            <a:avLst/>
            <a:gdLst/>
            <a:ahLst/>
            <a:cxnLst/>
            <a:rect r="r" b="b" t="t" l="l"/>
            <a:pathLst>
              <a:path h="1686394" w="1897490">
                <a:moveTo>
                  <a:pt x="0" y="0"/>
                </a:moveTo>
                <a:lnTo>
                  <a:pt x="1897489" y="0"/>
                </a:lnTo>
                <a:lnTo>
                  <a:pt x="1897489" y="1686394"/>
                </a:lnTo>
                <a:lnTo>
                  <a:pt x="0" y="1686394"/>
                </a:lnTo>
                <a:lnTo>
                  <a:pt x="0" y="0"/>
                </a:lnTo>
                <a:close/>
              </a:path>
            </a:pathLst>
          </a:custGeom>
          <a:blipFill>
            <a:blip r:embed="rId11"/>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0312" t="0" r="-20312" b="0"/>
            </a:stretch>
          </a:blipFill>
        </p:spPr>
      </p:sp>
      <p:sp>
        <p:nvSpPr>
          <p:cNvPr name="Freeform 3" id="3"/>
          <p:cNvSpPr/>
          <p:nvPr/>
        </p:nvSpPr>
        <p:spPr>
          <a:xfrm flipH="false" flipV="false" rot="0">
            <a:off x="17317402" y="443218"/>
            <a:ext cx="294663" cy="294663"/>
          </a:xfrm>
          <a:custGeom>
            <a:avLst/>
            <a:gdLst/>
            <a:ahLst/>
            <a:cxnLst/>
            <a:rect r="r" b="b" t="t" l="l"/>
            <a:pathLst>
              <a:path h="294663" w="294663">
                <a:moveTo>
                  <a:pt x="0" y="0"/>
                </a:moveTo>
                <a:lnTo>
                  <a:pt x="294664" y="0"/>
                </a:lnTo>
                <a:lnTo>
                  <a:pt x="294664" y="294664"/>
                </a:lnTo>
                <a:lnTo>
                  <a:pt x="0" y="29466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574084" y="397496"/>
            <a:ext cx="328958" cy="328958"/>
          </a:xfrm>
          <a:custGeom>
            <a:avLst/>
            <a:gdLst/>
            <a:ahLst/>
            <a:cxnLst/>
            <a:rect r="r" b="b" t="t" l="l"/>
            <a:pathLst>
              <a:path h="328958" w="328958">
                <a:moveTo>
                  <a:pt x="0" y="0"/>
                </a:moveTo>
                <a:lnTo>
                  <a:pt x="328958" y="0"/>
                </a:lnTo>
                <a:lnTo>
                  <a:pt x="328958" y="328958"/>
                </a:lnTo>
                <a:lnTo>
                  <a:pt x="0" y="32895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5" id="5"/>
          <p:cNvGrpSpPr/>
          <p:nvPr/>
        </p:nvGrpSpPr>
        <p:grpSpPr>
          <a:xfrm rot="0">
            <a:off x="18070965" y="8097878"/>
            <a:ext cx="434070" cy="1160422"/>
            <a:chOff x="0" y="0"/>
            <a:chExt cx="114323" cy="305626"/>
          </a:xfrm>
        </p:grpSpPr>
        <p:sp>
          <p:nvSpPr>
            <p:cNvPr name="Freeform 6" id="6"/>
            <p:cNvSpPr/>
            <p:nvPr/>
          </p:nvSpPr>
          <p:spPr>
            <a:xfrm flipH="false" flipV="false" rot="0">
              <a:off x="0" y="0"/>
              <a:ext cx="114323" cy="305626"/>
            </a:xfrm>
            <a:custGeom>
              <a:avLst/>
              <a:gdLst/>
              <a:ahLst/>
              <a:cxnLst/>
              <a:rect r="r" b="b" t="t" l="l"/>
              <a:pathLst>
                <a:path h="305626" w="114323">
                  <a:moveTo>
                    <a:pt x="57162" y="0"/>
                  </a:moveTo>
                  <a:lnTo>
                    <a:pt x="57162" y="0"/>
                  </a:lnTo>
                  <a:cubicBezTo>
                    <a:pt x="72322" y="0"/>
                    <a:pt x="86861" y="6022"/>
                    <a:pt x="97581" y="16742"/>
                  </a:cubicBezTo>
                  <a:cubicBezTo>
                    <a:pt x="108301" y="27462"/>
                    <a:pt x="114323" y="42001"/>
                    <a:pt x="114323" y="57162"/>
                  </a:cubicBezTo>
                  <a:lnTo>
                    <a:pt x="114323" y="248464"/>
                  </a:lnTo>
                  <a:cubicBezTo>
                    <a:pt x="114323" y="263624"/>
                    <a:pt x="108301" y="278164"/>
                    <a:pt x="97581" y="288883"/>
                  </a:cubicBezTo>
                  <a:cubicBezTo>
                    <a:pt x="86861" y="299603"/>
                    <a:pt x="72322" y="305626"/>
                    <a:pt x="57162" y="305626"/>
                  </a:cubicBezTo>
                  <a:lnTo>
                    <a:pt x="57162" y="305626"/>
                  </a:lnTo>
                  <a:cubicBezTo>
                    <a:pt x="42001" y="305626"/>
                    <a:pt x="27462" y="299603"/>
                    <a:pt x="16742" y="288883"/>
                  </a:cubicBezTo>
                  <a:cubicBezTo>
                    <a:pt x="6022" y="278164"/>
                    <a:pt x="0" y="263624"/>
                    <a:pt x="0" y="248464"/>
                  </a:cubicBezTo>
                  <a:lnTo>
                    <a:pt x="0" y="57162"/>
                  </a:lnTo>
                  <a:cubicBezTo>
                    <a:pt x="0" y="42001"/>
                    <a:pt x="6022" y="27462"/>
                    <a:pt x="16742" y="16742"/>
                  </a:cubicBezTo>
                  <a:cubicBezTo>
                    <a:pt x="27462" y="6022"/>
                    <a:pt x="42001" y="0"/>
                    <a:pt x="57162" y="0"/>
                  </a:cubicBezTo>
                  <a:close/>
                </a:path>
              </a:pathLst>
            </a:custGeom>
            <a:solidFill>
              <a:srgbClr val="FF5400"/>
            </a:solidFill>
          </p:spPr>
        </p:sp>
        <p:sp>
          <p:nvSpPr>
            <p:cNvPr name="TextBox 7" id="7"/>
            <p:cNvSpPr txBox="true"/>
            <p:nvPr/>
          </p:nvSpPr>
          <p:spPr>
            <a:xfrm>
              <a:off x="0" y="-38100"/>
              <a:ext cx="114323" cy="343726"/>
            </a:xfrm>
            <a:prstGeom prst="rect">
              <a:avLst/>
            </a:prstGeom>
          </p:spPr>
          <p:txBody>
            <a:bodyPr anchor="ctr" rtlCol="false" tIns="50800" lIns="50800" bIns="50800" rIns="50800"/>
            <a:lstStyle/>
            <a:p>
              <a:pPr algn="ctr">
                <a:lnSpc>
                  <a:spcPts val="2659"/>
                </a:lnSpc>
                <a:spcBef>
                  <a:spcPct val="0"/>
                </a:spcBef>
              </a:pPr>
            </a:p>
          </p:txBody>
        </p:sp>
      </p:grpSp>
      <p:sp>
        <p:nvSpPr>
          <p:cNvPr name="TextBox 8" id="8"/>
          <p:cNvSpPr txBox="true"/>
          <p:nvPr/>
        </p:nvSpPr>
        <p:spPr>
          <a:xfrm rot="0">
            <a:off x="12267176" y="7466723"/>
            <a:ext cx="3049503" cy="1715770"/>
          </a:xfrm>
          <a:prstGeom prst="rect">
            <a:avLst/>
          </a:prstGeom>
        </p:spPr>
        <p:txBody>
          <a:bodyPr anchor="t" rtlCol="false" tIns="0" lIns="0" bIns="0" rIns="0">
            <a:spAutoFit/>
          </a:bodyPr>
          <a:lstStyle/>
          <a:p>
            <a:pPr algn="ctr">
              <a:lnSpc>
                <a:spcPts val="2379"/>
              </a:lnSpc>
            </a:pPr>
            <a:r>
              <a:rPr lang="en-US" sz="1699" b="true">
                <a:solidFill>
                  <a:srgbClr val="38B6FF"/>
                </a:solidFill>
                <a:latin typeface="Times New Roman Bold"/>
                <a:ea typeface="Times New Roman Bold"/>
                <a:cs typeface="Times New Roman Bold"/>
                <a:sym typeface="Times New Roman Bold"/>
              </a:rPr>
              <a:t>MongoDB</a:t>
            </a:r>
          </a:p>
          <a:p>
            <a:pPr algn="ctr">
              <a:lnSpc>
                <a:spcPts val="2379"/>
              </a:lnSpc>
            </a:pPr>
          </a:p>
          <a:p>
            <a:pPr algn="ctr">
              <a:lnSpc>
                <a:spcPts val="2379"/>
              </a:lnSpc>
            </a:pPr>
            <a:r>
              <a:rPr lang="en-US" sz="1699">
                <a:solidFill>
                  <a:srgbClr val="FFFFFF"/>
                </a:solidFill>
                <a:latin typeface="Times New Roman"/>
                <a:ea typeface="Times New Roman"/>
                <a:cs typeface="Times New Roman"/>
                <a:sym typeface="Times New Roman"/>
              </a:rPr>
              <a:t>St</a:t>
            </a:r>
            <a:r>
              <a:rPr lang="en-US" sz="1699">
                <a:solidFill>
                  <a:srgbClr val="FFFFFF"/>
                </a:solidFill>
                <a:latin typeface="Times New Roman"/>
                <a:ea typeface="Times New Roman"/>
                <a:cs typeface="Times New Roman"/>
                <a:sym typeface="Times New Roman"/>
              </a:rPr>
              <a:t>ores user profiles, restaurant data, product listings, and orders.</a:t>
            </a:r>
          </a:p>
          <a:p>
            <a:pPr algn="ctr">
              <a:lnSpc>
                <a:spcPts val="1680"/>
              </a:lnSpc>
              <a:spcBef>
                <a:spcPct val="0"/>
              </a:spcBef>
            </a:pPr>
          </a:p>
        </p:txBody>
      </p:sp>
      <p:grpSp>
        <p:nvGrpSpPr>
          <p:cNvPr name="Group 9" id="9"/>
          <p:cNvGrpSpPr/>
          <p:nvPr/>
        </p:nvGrpSpPr>
        <p:grpSpPr>
          <a:xfrm rot="0">
            <a:off x="2353605" y="3889017"/>
            <a:ext cx="4022451" cy="2588972"/>
            <a:chOff x="0" y="0"/>
            <a:chExt cx="5513070" cy="3548380"/>
          </a:xfrm>
        </p:grpSpPr>
        <p:sp>
          <p:nvSpPr>
            <p:cNvPr name="Freeform 10" id="10"/>
            <p:cNvSpPr/>
            <p:nvPr/>
          </p:nvSpPr>
          <p:spPr>
            <a:xfrm flipH="false" flipV="false" rot="0">
              <a:off x="-2540" y="-15240"/>
              <a:ext cx="5515610" cy="3563620"/>
            </a:xfrm>
            <a:custGeom>
              <a:avLst/>
              <a:gdLst/>
              <a:ahLst/>
              <a:cxnLst/>
              <a:rect r="r" b="b" t="t" l="l"/>
              <a:pathLst>
                <a:path h="3563620" w="5515610">
                  <a:moveTo>
                    <a:pt x="4991100" y="1559560"/>
                  </a:moveTo>
                  <a:cubicBezTo>
                    <a:pt x="5048250" y="1537970"/>
                    <a:pt x="5124450" y="1548130"/>
                    <a:pt x="5189220" y="1526540"/>
                  </a:cubicBezTo>
                  <a:cubicBezTo>
                    <a:pt x="5326380" y="1479550"/>
                    <a:pt x="5435600" y="1404620"/>
                    <a:pt x="5515610" y="1319530"/>
                  </a:cubicBezTo>
                  <a:cubicBezTo>
                    <a:pt x="5499100" y="1231900"/>
                    <a:pt x="5494020" y="1183640"/>
                    <a:pt x="5505450" y="1109980"/>
                  </a:cubicBezTo>
                  <a:cubicBezTo>
                    <a:pt x="5495290" y="1104900"/>
                    <a:pt x="5473700" y="1118870"/>
                    <a:pt x="5472430" y="1098550"/>
                  </a:cubicBezTo>
                  <a:cubicBezTo>
                    <a:pt x="5469890" y="1040130"/>
                    <a:pt x="5441950" y="1018540"/>
                    <a:pt x="5415280" y="969010"/>
                  </a:cubicBezTo>
                  <a:cubicBezTo>
                    <a:pt x="5210810" y="998220"/>
                    <a:pt x="4838700" y="1158240"/>
                    <a:pt x="4617720" y="1144270"/>
                  </a:cubicBezTo>
                  <a:cubicBezTo>
                    <a:pt x="4753610" y="1047750"/>
                    <a:pt x="4851400" y="939800"/>
                    <a:pt x="4853940" y="797560"/>
                  </a:cubicBezTo>
                  <a:cubicBezTo>
                    <a:pt x="4842510" y="786130"/>
                    <a:pt x="4777740" y="778510"/>
                    <a:pt x="4762500" y="783590"/>
                  </a:cubicBezTo>
                  <a:cubicBezTo>
                    <a:pt x="4710430" y="773430"/>
                    <a:pt x="4657090" y="726440"/>
                    <a:pt x="4634230" y="697230"/>
                  </a:cubicBezTo>
                  <a:cubicBezTo>
                    <a:pt x="4612640" y="711200"/>
                    <a:pt x="4608830" y="695960"/>
                    <a:pt x="4589780" y="706120"/>
                  </a:cubicBezTo>
                  <a:cubicBezTo>
                    <a:pt x="4508500" y="643890"/>
                    <a:pt x="4337050" y="737870"/>
                    <a:pt x="4254500" y="679450"/>
                  </a:cubicBezTo>
                  <a:cubicBezTo>
                    <a:pt x="4292600" y="579120"/>
                    <a:pt x="4215130" y="556260"/>
                    <a:pt x="4163060" y="508000"/>
                  </a:cubicBezTo>
                  <a:cubicBezTo>
                    <a:pt x="4182110" y="429260"/>
                    <a:pt x="4135120" y="387350"/>
                    <a:pt x="4091940" y="313690"/>
                  </a:cubicBezTo>
                  <a:cubicBezTo>
                    <a:pt x="4038600" y="339090"/>
                    <a:pt x="4042410" y="299720"/>
                    <a:pt x="4048760" y="274320"/>
                  </a:cubicBezTo>
                  <a:cubicBezTo>
                    <a:pt x="4009390" y="285750"/>
                    <a:pt x="3985260" y="270510"/>
                    <a:pt x="3963670" y="250190"/>
                  </a:cubicBezTo>
                  <a:cubicBezTo>
                    <a:pt x="3887470" y="279400"/>
                    <a:pt x="3817620" y="280670"/>
                    <a:pt x="3756660" y="287020"/>
                  </a:cubicBezTo>
                  <a:cubicBezTo>
                    <a:pt x="3445510" y="320040"/>
                    <a:pt x="3059430" y="403860"/>
                    <a:pt x="2780030" y="417830"/>
                  </a:cubicBezTo>
                  <a:cubicBezTo>
                    <a:pt x="3036570" y="308610"/>
                    <a:pt x="3333750" y="238760"/>
                    <a:pt x="3522980" y="144780"/>
                  </a:cubicBezTo>
                  <a:cubicBezTo>
                    <a:pt x="3529330" y="91440"/>
                    <a:pt x="3528060" y="67310"/>
                    <a:pt x="3524250" y="17780"/>
                  </a:cubicBezTo>
                  <a:cubicBezTo>
                    <a:pt x="3319780" y="0"/>
                    <a:pt x="3006090" y="97790"/>
                    <a:pt x="2715260" y="189230"/>
                  </a:cubicBezTo>
                  <a:cubicBezTo>
                    <a:pt x="2040890" y="401320"/>
                    <a:pt x="1228090" y="642620"/>
                    <a:pt x="845820" y="1018540"/>
                  </a:cubicBezTo>
                  <a:cubicBezTo>
                    <a:pt x="855980" y="1074420"/>
                    <a:pt x="839470" y="1146810"/>
                    <a:pt x="881380" y="1195070"/>
                  </a:cubicBezTo>
                  <a:cubicBezTo>
                    <a:pt x="741680" y="1271270"/>
                    <a:pt x="581660" y="1339850"/>
                    <a:pt x="445770" y="1418590"/>
                  </a:cubicBezTo>
                  <a:cubicBezTo>
                    <a:pt x="450850" y="1484630"/>
                    <a:pt x="485140" y="1553210"/>
                    <a:pt x="499110" y="1564640"/>
                  </a:cubicBezTo>
                  <a:cubicBezTo>
                    <a:pt x="454660" y="1588770"/>
                    <a:pt x="523240" y="1570990"/>
                    <a:pt x="520700" y="1596390"/>
                  </a:cubicBezTo>
                  <a:cubicBezTo>
                    <a:pt x="501650" y="1605280"/>
                    <a:pt x="514350" y="1626870"/>
                    <a:pt x="486410" y="1633220"/>
                  </a:cubicBezTo>
                  <a:cubicBezTo>
                    <a:pt x="383540" y="1616710"/>
                    <a:pt x="269240" y="1696720"/>
                    <a:pt x="163830" y="1720850"/>
                  </a:cubicBezTo>
                  <a:cubicBezTo>
                    <a:pt x="160020" y="1737360"/>
                    <a:pt x="198120" y="1734820"/>
                    <a:pt x="173990" y="1748790"/>
                  </a:cubicBezTo>
                  <a:cubicBezTo>
                    <a:pt x="104140" y="1765300"/>
                    <a:pt x="96520" y="1802130"/>
                    <a:pt x="26670" y="1818640"/>
                  </a:cubicBezTo>
                  <a:cubicBezTo>
                    <a:pt x="24130" y="1833880"/>
                    <a:pt x="21590" y="1849120"/>
                    <a:pt x="25400" y="1866900"/>
                  </a:cubicBezTo>
                  <a:cubicBezTo>
                    <a:pt x="35560" y="1879600"/>
                    <a:pt x="96520" y="1864360"/>
                    <a:pt x="80010" y="1885950"/>
                  </a:cubicBezTo>
                  <a:cubicBezTo>
                    <a:pt x="43180" y="1898650"/>
                    <a:pt x="0" y="1894840"/>
                    <a:pt x="1270" y="1930400"/>
                  </a:cubicBezTo>
                  <a:cubicBezTo>
                    <a:pt x="21590" y="1953260"/>
                    <a:pt x="63500" y="1938020"/>
                    <a:pt x="74930" y="1974850"/>
                  </a:cubicBezTo>
                  <a:cubicBezTo>
                    <a:pt x="66040" y="1992630"/>
                    <a:pt x="38100" y="2002790"/>
                    <a:pt x="45720" y="2025650"/>
                  </a:cubicBezTo>
                  <a:cubicBezTo>
                    <a:pt x="105410" y="2024380"/>
                    <a:pt x="158750" y="2035810"/>
                    <a:pt x="220980" y="2032000"/>
                  </a:cubicBezTo>
                  <a:cubicBezTo>
                    <a:pt x="201930" y="2042160"/>
                    <a:pt x="236220" y="2065020"/>
                    <a:pt x="287020" y="2054860"/>
                  </a:cubicBezTo>
                  <a:cubicBezTo>
                    <a:pt x="284480" y="2072640"/>
                    <a:pt x="240030" y="2075180"/>
                    <a:pt x="243840" y="2094230"/>
                  </a:cubicBezTo>
                  <a:cubicBezTo>
                    <a:pt x="317500" y="2080260"/>
                    <a:pt x="337820" y="2052320"/>
                    <a:pt x="406400" y="2042160"/>
                  </a:cubicBezTo>
                  <a:cubicBezTo>
                    <a:pt x="360680" y="2078990"/>
                    <a:pt x="302260" y="2136140"/>
                    <a:pt x="245110" y="2148840"/>
                  </a:cubicBezTo>
                  <a:cubicBezTo>
                    <a:pt x="228600" y="2171700"/>
                    <a:pt x="234950" y="2202180"/>
                    <a:pt x="226060" y="2226310"/>
                  </a:cubicBezTo>
                  <a:cubicBezTo>
                    <a:pt x="210820" y="2221230"/>
                    <a:pt x="212090" y="2301240"/>
                    <a:pt x="251460" y="2320290"/>
                  </a:cubicBezTo>
                  <a:cubicBezTo>
                    <a:pt x="300990" y="2307590"/>
                    <a:pt x="412750" y="2313940"/>
                    <a:pt x="485140" y="2329180"/>
                  </a:cubicBezTo>
                  <a:cubicBezTo>
                    <a:pt x="480060" y="2343150"/>
                    <a:pt x="463550" y="2353310"/>
                    <a:pt x="472440" y="2373630"/>
                  </a:cubicBezTo>
                  <a:cubicBezTo>
                    <a:pt x="496570" y="2382520"/>
                    <a:pt x="554990" y="2331720"/>
                    <a:pt x="579120" y="2350770"/>
                  </a:cubicBezTo>
                  <a:cubicBezTo>
                    <a:pt x="614680" y="2363470"/>
                    <a:pt x="551180" y="2376170"/>
                    <a:pt x="568960" y="2401570"/>
                  </a:cubicBezTo>
                  <a:cubicBezTo>
                    <a:pt x="805180" y="2283460"/>
                    <a:pt x="994410" y="2261870"/>
                    <a:pt x="1234440" y="2204720"/>
                  </a:cubicBezTo>
                  <a:cubicBezTo>
                    <a:pt x="966470" y="2321560"/>
                    <a:pt x="604520" y="2636520"/>
                    <a:pt x="598170" y="2739390"/>
                  </a:cubicBezTo>
                  <a:cubicBezTo>
                    <a:pt x="631190" y="2739390"/>
                    <a:pt x="659130" y="2747010"/>
                    <a:pt x="689610" y="2753360"/>
                  </a:cubicBezTo>
                  <a:cubicBezTo>
                    <a:pt x="679450" y="2780030"/>
                    <a:pt x="664210" y="2805430"/>
                    <a:pt x="661670" y="2834640"/>
                  </a:cubicBezTo>
                  <a:cubicBezTo>
                    <a:pt x="678180" y="2805430"/>
                    <a:pt x="736600" y="2791460"/>
                    <a:pt x="741680" y="2844800"/>
                  </a:cubicBezTo>
                  <a:cubicBezTo>
                    <a:pt x="701040" y="2848610"/>
                    <a:pt x="701040" y="2861310"/>
                    <a:pt x="701040" y="2891790"/>
                  </a:cubicBezTo>
                  <a:cubicBezTo>
                    <a:pt x="742950" y="2896870"/>
                    <a:pt x="807720" y="2860040"/>
                    <a:pt x="828040" y="2899410"/>
                  </a:cubicBezTo>
                  <a:cubicBezTo>
                    <a:pt x="801370" y="2915920"/>
                    <a:pt x="791210" y="2900680"/>
                    <a:pt x="765810" y="2914650"/>
                  </a:cubicBezTo>
                  <a:cubicBezTo>
                    <a:pt x="767080" y="2940050"/>
                    <a:pt x="792480" y="2921000"/>
                    <a:pt x="801370" y="2933700"/>
                  </a:cubicBezTo>
                  <a:cubicBezTo>
                    <a:pt x="727710" y="2964180"/>
                    <a:pt x="731520" y="2975610"/>
                    <a:pt x="707390" y="3016250"/>
                  </a:cubicBezTo>
                  <a:cubicBezTo>
                    <a:pt x="687070" y="2983230"/>
                    <a:pt x="633730" y="3195320"/>
                    <a:pt x="676910" y="3192780"/>
                  </a:cubicBezTo>
                  <a:cubicBezTo>
                    <a:pt x="641350" y="3229610"/>
                    <a:pt x="709930" y="3208020"/>
                    <a:pt x="726440" y="3221990"/>
                  </a:cubicBezTo>
                  <a:cubicBezTo>
                    <a:pt x="711200" y="3248660"/>
                    <a:pt x="745490" y="3256280"/>
                    <a:pt x="749300" y="3284220"/>
                  </a:cubicBezTo>
                  <a:cubicBezTo>
                    <a:pt x="768350" y="3289300"/>
                    <a:pt x="805180" y="3262630"/>
                    <a:pt x="803910" y="3303270"/>
                  </a:cubicBezTo>
                  <a:cubicBezTo>
                    <a:pt x="767080" y="3307080"/>
                    <a:pt x="778510" y="3296920"/>
                    <a:pt x="753110" y="3322320"/>
                  </a:cubicBezTo>
                  <a:cubicBezTo>
                    <a:pt x="744220" y="3313430"/>
                    <a:pt x="725170" y="3304540"/>
                    <a:pt x="706120" y="3323590"/>
                  </a:cubicBezTo>
                  <a:cubicBezTo>
                    <a:pt x="720090" y="3350260"/>
                    <a:pt x="715010" y="3370580"/>
                    <a:pt x="712470" y="3392170"/>
                  </a:cubicBezTo>
                  <a:cubicBezTo>
                    <a:pt x="779780" y="3380740"/>
                    <a:pt x="732790" y="3403600"/>
                    <a:pt x="795020" y="3408680"/>
                  </a:cubicBezTo>
                  <a:cubicBezTo>
                    <a:pt x="814070" y="3431540"/>
                    <a:pt x="786130" y="3437890"/>
                    <a:pt x="782320" y="3453130"/>
                  </a:cubicBezTo>
                  <a:cubicBezTo>
                    <a:pt x="904240" y="3456940"/>
                    <a:pt x="967740" y="3507740"/>
                    <a:pt x="1071880" y="3531870"/>
                  </a:cubicBezTo>
                  <a:cubicBezTo>
                    <a:pt x="1071880" y="3554730"/>
                    <a:pt x="1090930" y="3545840"/>
                    <a:pt x="1093470" y="3563620"/>
                  </a:cubicBezTo>
                  <a:cubicBezTo>
                    <a:pt x="1291590" y="3540760"/>
                    <a:pt x="1422400" y="3562350"/>
                    <a:pt x="1651000" y="3492500"/>
                  </a:cubicBezTo>
                  <a:cubicBezTo>
                    <a:pt x="1623060" y="3467100"/>
                    <a:pt x="1544320" y="3487420"/>
                    <a:pt x="1529080" y="3474720"/>
                  </a:cubicBezTo>
                  <a:cubicBezTo>
                    <a:pt x="1684020" y="3409950"/>
                    <a:pt x="1873250" y="3387090"/>
                    <a:pt x="2058670" y="3350260"/>
                  </a:cubicBezTo>
                  <a:cubicBezTo>
                    <a:pt x="2236470" y="3315970"/>
                    <a:pt x="2411730" y="3327400"/>
                    <a:pt x="2586990" y="3249930"/>
                  </a:cubicBezTo>
                  <a:cubicBezTo>
                    <a:pt x="2628900" y="3266440"/>
                    <a:pt x="2661920" y="3234690"/>
                    <a:pt x="2701290" y="3223260"/>
                  </a:cubicBezTo>
                  <a:cubicBezTo>
                    <a:pt x="2907030" y="3161030"/>
                    <a:pt x="3168650" y="3111500"/>
                    <a:pt x="3371850" y="3094990"/>
                  </a:cubicBezTo>
                  <a:cubicBezTo>
                    <a:pt x="3407410" y="3092450"/>
                    <a:pt x="3448050" y="3072130"/>
                    <a:pt x="3464560" y="3060700"/>
                  </a:cubicBezTo>
                  <a:cubicBezTo>
                    <a:pt x="3530600" y="3070860"/>
                    <a:pt x="3644900" y="3027680"/>
                    <a:pt x="3704590" y="3011170"/>
                  </a:cubicBezTo>
                  <a:cubicBezTo>
                    <a:pt x="3702050" y="2999740"/>
                    <a:pt x="3691890" y="2987040"/>
                    <a:pt x="3703320" y="2980690"/>
                  </a:cubicBezTo>
                  <a:cubicBezTo>
                    <a:pt x="3785870" y="2961640"/>
                    <a:pt x="3902710" y="2941320"/>
                    <a:pt x="3978910" y="2895600"/>
                  </a:cubicBezTo>
                  <a:cubicBezTo>
                    <a:pt x="3968750" y="2890520"/>
                    <a:pt x="3947160" y="2904490"/>
                    <a:pt x="3945890" y="2884170"/>
                  </a:cubicBezTo>
                  <a:cubicBezTo>
                    <a:pt x="4018280" y="2866390"/>
                    <a:pt x="4107180" y="2858770"/>
                    <a:pt x="4175760" y="2830830"/>
                  </a:cubicBezTo>
                  <a:cubicBezTo>
                    <a:pt x="4161790" y="2828290"/>
                    <a:pt x="4146550" y="2828290"/>
                    <a:pt x="4133850" y="2821940"/>
                  </a:cubicBezTo>
                  <a:cubicBezTo>
                    <a:pt x="4218940" y="2757170"/>
                    <a:pt x="4254500" y="2725420"/>
                    <a:pt x="4371340" y="2711450"/>
                  </a:cubicBezTo>
                  <a:cubicBezTo>
                    <a:pt x="4362450" y="2673350"/>
                    <a:pt x="4389120" y="2649220"/>
                    <a:pt x="4448810" y="2635250"/>
                  </a:cubicBezTo>
                  <a:cubicBezTo>
                    <a:pt x="4465320" y="2612390"/>
                    <a:pt x="4414520" y="2621280"/>
                    <a:pt x="4433570" y="2593340"/>
                  </a:cubicBezTo>
                  <a:cubicBezTo>
                    <a:pt x="4645660" y="2565400"/>
                    <a:pt x="4704080" y="2374900"/>
                    <a:pt x="4801870" y="2268220"/>
                  </a:cubicBezTo>
                  <a:cubicBezTo>
                    <a:pt x="4805680" y="2264410"/>
                    <a:pt x="4822190" y="2254250"/>
                    <a:pt x="4824730" y="2251710"/>
                  </a:cubicBezTo>
                  <a:cubicBezTo>
                    <a:pt x="4959350" y="2170430"/>
                    <a:pt x="5125720" y="2159000"/>
                    <a:pt x="5228590" y="2047240"/>
                  </a:cubicBezTo>
                  <a:cubicBezTo>
                    <a:pt x="5267960" y="1962150"/>
                    <a:pt x="5372100" y="1854200"/>
                    <a:pt x="5256530" y="1784350"/>
                  </a:cubicBezTo>
                  <a:cubicBezTo>
                    <a:pt x="5269230" y="1766570"/>
                    <a:pt x="5262880" y="1742440"/>
                    <a:pt x="5250180" y="1715770"/>
                  </a:cubicBezTo>
                  <a:cubicBezTo>
                    <a:pt x="5198110" y="1729740"/>
                    <a:pt x="4958080" y="1682750"/>
                    <a:pt x="4904740" y="1661160"/>
                  </a:cubicBezTo>
                  <a:cubicBezTo>
                    <a:pt x="4916170" y="1634490"/>
                    <a:pt x="4892040" y="1607820"/>
                    <a:pt x="4898390" y="1592580"/>
                  </a:cubicBezTo>
                  <a:cubicBezTo>
                    <a:pt x="4947920" y="1590040"/>
                    <a:pt x="4961890" y="1570990"/>
                    <a:pt x="4991100" y="1559560"/>
                  </a:cubicBezTo>
                  <a:close/>
                </a:path>
              </a:pathLst>
            </a:custGeom>
            <a:solidFill>
              <a:srgbClr val="38B6FF"/>
            </a:solidFill>
            <a:ln w="12700">
              <a:solidFill>
                <a:srgbClr val="000000"/>
              </a:solidFill>
            </a:ln>
          </p:spPr>
        </p:sp>
      </p:grpSp>
      <p:grpSp>
        <p:nvGrpSpPr>
          <p:cNvPr name="Group 11" id="11"/>
          <p:cNvGrpSpPr/>
          <p:nvPr/>
        </p:nvGrpSpPr>
        <p:grpSpPr>
          <a:xfrm rot="0">
            <a:off x="2542789" y="3889017"/>
            <a:ext cx="4022451" cy="2588972"/>
            <a:chOff x="0" y="0"/>
            <a:chExt cx="5513070" cy="3548380"/>
          </a:xfrm>
        </p:grpSpPr>
        <p:sp>
          <p:nvSpPr>
            <p:cNvPr name="Freeform 12" id="12"/>
            <p:cNvSpPr/>
            <p:nvPr/>
          </p:nvSpPr>
          <p:spPr>
            <a:xfrm flipH="false" flipV="false" rot="-1794000">
              <a:off x="183414" y="17199"/>
              <a:ext cx="5296655" cy="3370469"/>
            </a:xfrm>
            <a:custGeom>
              <a:avLst/>
              <a:gdLst/>
              <a:ahLst/>
              <a:cxnLst/>
              <a:rect r="r" b="b" t="t" l="l"/>
              <a:pathLst>
                <a:path h="3370469" w="5296655">
                  <a:moveTo>
                    <a:pt x="4622664" y="2670706"/>
                  </a:moveTo>
                  <a:cubicBezTo>
                    <a:pt x="4682970" y="2680479"/>
                    <a:pt x="4743962" y="2727271"/>
                    <a:pt x="4810874" y="2740842"/>
                  </a:cubicBezTo>
                  <a:cubicBezTo>
                    <a:pt x="4953201" y="2768479"/>
                    <a:pt x="5085235" y="2757967"/>
                    <a:pt x="5197012" y="2724087"/>
                  </a:cubicBezTo>
                  <a:cubicBezTo>
                    <a:pt x="5226382" y="2639891"/>
                    <a:pt x="5246035" y="2595522"/>
                    <a:pt x="5292663" y="2537364"/>
                  </a:cubicBezTo>
                  <a:cubicBezTo>
                    <a:pt x="5286387" y="2527896"/>
                    <a:pt x="5260707" y="2529244"/>
                    <a:pt x="5269735" y="2510995"/>
                  </a:cubicBezTo>
                  <a:cubicBezTo>
                    <a:pt x="5296655" y="2459085"/>
                    <a:pt x="5283196" y="2426441"/>
                    <a:pt x="5284766" y="2370209"/>
                  </a:cubicBezTo>
                  <a:cubicBezTo>
                    <a:pt x="5092951" y="2293605"/>
                    <a:pt x="4690602" y="2246834"/>
                    <a:pt x="4505999" y="2124568"/>
                  </a:cubicBezTo>
                  <a:cubicBezTo>
                    <a:pt x="4671916" y="2108634"/>
                    <a:pt x="4810501" y="2063800"/>
                    <a:pt x="4883608" y="1941759"/>
                  </a:cubicBezTo>
                  <a:cubicBezTo>
                    <a:pt x="4879397" y="1926152"/>
                    <a:pt x="4827047" y="1887260"/>
                    <a:pt x="4811303" y="1884066"/>
                  </a:cubicBezTo>
                  <a:cubicBezTo>
                    <a:pt x="4771228" y="1849302"/>
                    <a:pt x="4748412" y="1781978"/>
                    <a:pt x="4743155" y="1745260"/>
                  </a:cubicBezTo>
                  <a:cubicBezTo>
                    <a:pt x="4717476" y="1746608"/>
                    <a:pt x="4721769" y="1731497"/>
                    <a:pt x="4700190" y="1730809"/>
                  </a:cubicBezTo>
                  <a:cubicBezTo>
                    <a:pt x="4660750" y="1636345"/>
                    <a:pt x="4465273" y="1632350"/>
                    <a:pt x="4422832" y="1540556"/>
                  </a:cubicBezTo>
                  <a:cubicBezTo>
                    <a:pt x="4505874" y="1472573"/>
                    <a:pt x="4450111" y="1414137"/>
                    <a:pt x="4429029" y="1346345"/>
                  </a:cubicBezTo>
                  <a:cubicBezTo>
                    <a:pt x="4484794" y="1287582"/>
                    <a:pt x="4464950" y="1227826"/>
                    <a:pt x="4464236" y="1142446"/>
                  </a:cubicBezTo>
                  <a:cubicBezTo>
                    <a:pt x="4405334" y="1137875"/>
                    <a:pt x="4428263" y="1105645"/>
                    <a:pt x="4446429" y="1086791"/>
                  </a:cubicBezTo>
                  <a:cubicBezTo>
                    <a:pt x="4406602" y="1077074"/>
                    <a:pt x="4393280" y="1051834"/>
                    <a:pt x="4384693" y="1023457"/>
                  </a:cubicBezTo>
                  <a:cubicBezTo>
                    <a:pt x="4304075" y="1010794"/>
                    <a:pt x="4242889" y="977076"/>
                    <a:pt x="4186878" y="952193"/>
                  </a:cubicBezTo>
                  <a:cubicBezTo>
                    <a:pt x="3900683" y="825713"/>
                    <a:pt x="3524208" y="705920"/>
                    <a:pt x="3275033" y="578753"/>
                  </a:cubicBezTo>
                  <a:cubicBezTo>
                    <a:pt x="3551872" y="611953"/>
                    <a:pt x="3844315" y="699541"/>
                    <a:pt x="4055206" y="712398"/>
                  </a:cubicBezTo>
                  <a:cubicBezTo>
                    <a:pt x="4087300" y="669324"/>
                    <a:pt x="4098228" y="647772"/>
                    <a:pt x="4119615" y="602936"/>
                  </a:cubicBezTo>
                  <a:cubicBezTo>
                    <a:pt x="3951224" y="485596"/>
                    <a:pt x="3630540" y="414000"/>
                    <a:pt x="3332839" y="348294"/>
                  </a:cubicBezTo>
                  <a:cubicBezTo>
                    <a:pt x="2642505" y="195989"/>
                    <a:pt x="1817606" y="0"/>
                    <a:pt x="1298826" y="135327"/>
                  </a:cubicBezTo>
                  <a:cubicBezTo>
                    <a:pt x="1279779" y="188834"/>
                    <a:pt x="1229381" y="243358"/>
                    <a:pt x="1241655" y="306086"/>
                  </a:cubicBezTo>
                  <a:cubicBezTo>
                    <a:pt x="1082565" y="302505"/>
                    <a:pt x="909658" y="282189"/>
                    <a:pt x="752604" y="282709"/>
                  </a:cubicBezTo>
                  <a:cubicBezTo>
                    <a:pt x="724088" y="342491"/>
                    <a:pt x="719628" y="419036"/>
                    <a:pt x="726040" y="435908"/>
                  </a:cubicBezTo>
                  <a:cubicBezTo>
                    <a:pt x="675478" y="434669"/>
                    <a:pt x="743793" y="453442"/>
                    <a:pt x="728930" y="474195"/>
                  </a:cubicBezTo>
                  <a:cubicBezTo>
                    <a:pt x="707984" y="472405"/>
                    <a:pt x="708231" y="497452"/>
                    <a:pt x="680845" y="489029"/>
                  </a:cubicBezTo>
                  <a:cubicBezTo>
                    <a:pt x="599897" y="423438"/>
                    <a:pt x="460927" y="435821"/>
                    <a:pt x="357518" y="404193"/>
                  </a:cubicBezTo>
                  <a:cubicBezTo>
                    <a:pt x="345986" y="416607"/>
                    <a:pt x="380281" y="433397"/>
                    <a:pt x="352398" y="433479"/>
                  </a:cubicBezTo>
                  <a:cubicBezTo>
                    <a:pt x="283616" y="412972"/>
                    <a:pt x="258651" y="441102"/>
                    <a:pt x="189868" y="420595"/>
                  </a:cubicBezTo>
                  <a:cubicBezTo>
                    <a:pt x="180069" y="432540"/>
                    <a:pt x="170270" y="444485"/>
                    <a:pt x="164710" y="461798"/>
                  </a:cubicBezTo>
                  <a:cubicBezTo>
                    <a:pt x="167187" y="477872"/>
                    <a:pt x="227630" y="495049"/>
                    <a:pt x="202555" y="505535"/>
                  </a:cubicBezTo>
                  <a:cubicBezTo>
                    <a:pt x="164296" y="498185"/>
                    <a:pt x="128763" y="473358"/>
                    <a:pt x="112138" y="504817"/>
                  </a:cubicBezTo>
                  <a:cubicBezTo>
                    <a:pt x="118358" y="534764"/>
                    <a:pt x="162286" y="542444"/>
                    <a:pt x="153835" y="580070"/>
                  </a:cubicBezTo>
                  <a:cubicBezTo>
                    <a:pt x="137266" y="591051"/>
                    <a:pt x="107980" y="585931"/>
                    <a:pt x="103190" y="609547"/>
                  </a:cubicBezTo>
                  <a:cubicBezTo>
                    <a:pt x="155568" y="638201"/>
                    <a:pt x="196111" y="674699"/>
                    <a:pt x="251957" y="702417"/>
                  </a:cubicBezTo>
                  <a:cubicBezTo>
                    <a:pt x="230378" y="701728"/>
                    <a:pt x="248709" y="738639"/>
                    <a:pt x="297812" y="755154"/>
                  </a:cubicBezTo>
                  <a:cubicBezTo>
                    <a:pt x="286747" y="769302"/>
                    <a:pt x="246947" y="749346"/>
                    <a:pt x="240754" y="767759"/>
                  </a:cubicBezTo>
                  <a:cubicBezTo>
                    <a:pt x="311573" y="792367"/>
                    <a:pt x="343116" y="778276"/>
                    <a:pt x="407632" y="803654"/>
                  </a:cubicBezTo>
                  <a:cubicBezTo>
                    <a:pt x="349639" y="812791"/>
                    <a:pt x="270506" y="833213"/>
                    <a:pt x="214632" y="815734"/>
                  </a:cubicBezTo>
                  <a:cubicBezTo>
                    <a:pt x="188924" y="827321"/>
                    <a:pt x="179235" y="856909"/>
                    <a:pt x="159500" y="873396"/>
                  </a:cubicBezTo>
                  <a:cubicBezTo>
                    <a:pt x="148821" y="861395"/>
                    <a:pt x="110038" y="931389"/>
                    <a:pt x="134671" y="967528"/>
                  </a:cubicBezTo>
                  <a:cubicBezTo>
                    <a:pt x="183939" y="981209"/>
                    <a:pt x="277658" y="1042425"/>
                    <a:pt x="332816" y="1091722"/>
                  </a:cubicBezTo>
                  <a:cubicBezTo>
                    <a:pt x="321448" y="1101300"/>
                    <a:pt x="302071" y="1101878"/>
                    <a:pt x="299649" y="1123925"/>
                  </a:cubicBezTo>
                  <a:cubicBezTo>
                    <a:pt x="316135" y="1143660"/>
                    <a:pt x="392103" y="1128743"/>
                    <a:pt x="403525" y="1157286"/>
                  </a:cubicBezTo>
                  <a:cubicBezTo>
                    <a:pt x="428021" y="1186022"/>
                    <a:pt x="366642" y="1165377"/>
                    <a:pt x="369394" y="1196260"/>
                  </a:cubicBezTo>
                  <a:cubicBezTo>
                    <a:pt x="633048" y="1211623"/>
                    <a:pt x="807854" y="1287236"/>
                    <a:pt x="1044424" y="1357345"/>
                  </a:cubicBezTo>
                  <a:cubicBezTo>
                    <a:pt x="753878" y="1325053"/>
                    <a:pt x="283101" y="1417663"/>
                    <a:pt x="226317" y="1503676"/>
                  </a:cubicBezTo>
                  <a:cubicBezTo>
                    <a:pt x="254942" y="1520136"/>
                    <a:pt x="275364" y="1540669"/>
                    <a:pt x="298622" y="1561368"/>
                  </a:cubicBezTo>
                  <a:cubicBezTo>
                    <a:pt x="276520" y="1579423"/>
                    <a:pt x="250647" y="1593846"/>
                    <a:pt x="233884" y="1617902"/>
                  </a:cubicBezTo>
                  <a:cubicBezTo>
                    <a:pt x="262757" y="1600809"/>
                    <a:pt x="320365" y="1617821"/>
                    <a:pt x="298179" y="1666593"/>
                  </a:cubicBezTo>
                  <a:cubicBezTo>
                    <a:pt x="261050" y="1649638"/>
                    <a:pt x="254719" y="1660647"/>
                    <a:pt x="239525" y="1687070"/>
                  </a:cubicBezTo>
                  <a:cubicBezTo>
                    <a:pt x="273324" y="1712366"/>
                    <a:pt x="347832" y="1712725"/>
                    <a:pt x="345822" y="1756984"/>
                  </a:cubicBezTo>
                  <a:cubicBezTo>
                    <a:pt x="314472" y="1758002"/>
                    <a:pt x="313261" y="1739725"/>
                    <a:pt x="284278" y="1739174"/>
                  </a:cubicBezTo>
                  <a:cubicBezTo>
                    <a:pt x="272718" y="1761827"/>
                    <a:pt x="304233" y="1757974"/>
                    <a:pt x="305609" y="1773415"/>
                  </a:cubicBezTo>
                  <a:cubicBezTo>
                    <a:pt x="226560" y="1763119"/>
                    <a:pt x="224165" y="1774927"/>
                    <a:pt x="182988" y="1798130"/>
                  </a:cubicBezTo>
                  <a:cubicBezTo>
                    <a:pt x="181833" y="1759375"/>
                    <a:pt x="29868" y="1916646"/>
                    <a:pt x="68567" y="1935969"/>
                  </a:cubicBezTo>
                  <a:cubicBezTo>
                    <a:pt x="19381" y="1950170"/>
                    <a:pt x="89595" y="1965640"/>
                    <a:pt x="96943" y="1985981"/>
                  </a:cubicBezTo>
                  <a:cubicBezTo>
                    <a:pt x="70437" y="2001504"/>
                    <a:pt x="96365" y="2025203"/>
                    <a:pt x="85740" y="2051323"/>
                  </a:cubicBezTo>
                  <a:cubicBezTo>
                    <a:pt x="99722" y="2065223"/>
                    <a:pt x="144944" y="2060463"/>
                    <a:pt x="123585" y="2095060"/>
                  </a:cubicBezTo>
                  <a:cubicBezTo>
                    <a:pt x="89758" y="2080004"/>
                    <a:pt x="104731" y="2076894"/>
                    <a:pt x="70050" y="2086251"/>
                  </a:cubicBezTo>
                  <a:cubicBezTo>
                    <a:pt x="66775" y="2074113"/>
                    <a:pt x="54692" y="2056910"/>
                    <a:pt x="28682" y="2063928"/>
                  </a:cubicBezTo>
                  <a:cubicBezTo>
                    <a:pt x="27498" y="2094013"/>
                    <a:pt x="12964" y="2109096"/>
                    <a:pt x="0" y="2126546"/>
                  </a:cubicBezTo>
                  <a:cubicBezTo>
                    <a:pt x="64049" y="2150190"/>
                    <a:pt x="11918" y="2146583"/>
                    <a:pt x="63332" y="2182008"/>
                  </a:cubicBezTo>
                  <a:cubicBezTo>
                    <a:pt x="68451" y="2211322"/>
                    <a:pt x="41065" y="2202899"/>
                    <a:pt x="30165" y="2214211"/>
                  </a:cubicBezTo>
                  <a:cubicBezTo>
                    <a:pt x="133958" y="2278290"/>
                    <a:pt x="163683" y="2353982"/>
                    <a:pt x="241933" y="2426813"/>
                  </a:cubicBezTo>
                  <a:cubicBezTo>
                    <a:pt x="230537" y="2446630"/>
                    <a:pt x="251483" y="2448419"/>
                    <a:pt x="244822" y="2465099"/>
                  </a:cubicBezTo>
                  <a:cubicBezTo>
                    <a:pt x="427967" y="2544042"/>
                    <a:pt x="530604" y="2627965"/>
                    <a:pt x="763596" y="2681367"/>
                  </a:cubicBezTo>
                  <a:cubicBezTo>
                    <a:pt x="752036" y="2645420"/>
                    <a:pt x="673647" y="2623785"/>
                    <a:pt x="666767" y="2605178"/>
                  </a:cubicBezTo>
                  <a:cubicBezTo>
                    <a:pt x="833371" y="2626265"/>
                    <a:pt x="1008809" y="2700776"/>
                    <a:pt x="1187908" y="2761278"/>
                  </a:cubicBezTo>
                  <a:cubicBezTo>
                    <a:pt x="1359136" y="2820183"/>
                    <a:pt x="1505370" y="2917457"/>
                    <a:pt x="1695920" y="2937663"/>
                  </a:cubicBezTo>
                  <a:cubicBezTo>
                    <a:pt x="1724022" y="2972868"/>
                    <a:pt x="1768474" y="2961804"/>
                    <a:pt x="1808301" y="2971520"/>
                  </a:cubicBezTo>
                  <a:cubicBezTo>
                    <a:pt x="2017678" y="3020132"/>
                    <a:pt x="2269165" y="3107609"/>
                    <a:pt x="2453549" y="3194590"/>
                  </a:cubicBezTo>
                  <a:cubicBezTo>
                    <a:pt x="2485642" y="3210114"/>
                    <a:pt x="2531002" y="3212757"/>
                    <a:pt x="2551012" y="3211079"/>
                  </a:cubicBezTo>
                  <a:cubicBezTo>
                    <a:pt x="2603197" y="3252806"/>
                    <a:pt x="2723808" y="3272351"/>
                    <a:pt x="2783783" y="3287793"/>
                  </a:cubicBezTo>
                  <a:cubicBezTo>
                    <a:pt x="2787279" y="3276618"/>
                    <a:pt x="2784802" y="3260544"/>
                    <a:pt x="2797876" y="3260737"/>
                  </a:cubicBezTo>
                  <a:cubicBezTo>
                    <a:pt x="2878934" y="3285373"/>
                    <a:pt x="2990352" y="3326001"/>
                    <a:pt x="3079200" y="3324351"/>
                  </a:cubicBezTo>
                  <a:cubicBezTo>
                    <a:pt x="3072925" y="3314883"/>
                    <a:pt x="3047245" y="3316231"/>
                    <a:pt x="3056273" y="3297982"/>
                  </a:cubicBezTo>
                  <a:cubicBezTo>
                    <a:pt x="3127891" y="3318654"/>
                    <a:pt x="3208757" y="3356364"/>
                    <a:pt x="3282136" y="3366329"/>
                  </a:cubicBezTo>
                  <a:cubicBezTo>
                    <a:pt x="3271292" y="3357164"/>
                    <a:pt x="3258080" y="3349567"/>
                    <a:pt x="3250236" y="3337731"/>
                  </a:cubicBezTo>
                  <a:cubicBezTo>
                    <a:pt x="3356287" y="3323998"/>
                    <a:pt x="3402941" y="3314201"/>
                    <a:pt x="3511193" y="3360334"/>
                  </a:cubicBezTo>
                  <a:cubicBezTo>
                    <a:pt x="3522479" y="3322873"/>
                    <a:pt x="3557628" y="3315249"/>
                    <a:pt x="3616337" y="3332894"/>
                  </a:cubicBezTo>
                  <a:cubicBezTo>
                    <a:pt x="3642044" y="3321307"/>
                    <a:pt x="3593574" y="3303690"/>
                    <a:pt x="3624017" y="3288965"/>
                  </a:cubicBezTo>
                  <a:cubicBezTo>
                    <a:pt x="3821805" y="3370468"/>
                    <a:pt x="3967411" y="3234446"/>
                    <a:pt x="4105363" y="3190713"/>
                  </a:cubicBezTo>
                  <a:cubicBezTo>
                    <a:pt x="4110565" y="3189309"/>
                    <a:pt x="4129942" y="3188732"/>
                    <a:pt x="4133411" y="3187796"/>
                  </a:cubicBezTo>
                  <a:cubicBezTo>
                    <a:pt x="4290629" y="3184441"/>
                    <a:pt x="4440552" y="3257466"/>
                    <a:pt x="4585441" y="3211861"/>
                  </a:cubicBezTo>
                  <a:cubicBezTo>
                    <a:pt x="4661987" y="3157722"/>
                    <a:pt x="4806078" y="3116053"/>
                    <a:pt x="4740710" y="2997890"/>
                  </a:cubicBezTo>
                  <a:cubicBezTo>
                    <a:pt x="4760582" y="2988807"/>
                    <a:pt x="4767106" y="2964724"/>
                    <a:pt x="4769391" y="2935273"/>
                  </a:cubicBezTo>
                  <a:cubicBezTo>
                    <a:pt x="4717288" y="2921427"/>
                    <a:pt x="4532631" y="2761040"/>
                    <a:pt x="4497153" y="2715734"/>
                  </a:cubicBezTo>
                  <a:cubicBezTo>
                    <a:pt x="4520356" y="2698311"/>
                    <a:pt x="4512732" y="2663163"/>
                    <a:pt x="4525834" y="2653117"/>
                  </a:cubicBezTo>
                  <a:cubicBezTo>
                    <a:pt x="4570038" y="2675605"/>
                    <a:pt x="4591644" y="2666054"/>
                    <a:pt x="4622664" y="2670707"/>
                  </a:cubicBezTo>
                  <a:close/>
                </a:path>
              </a:pathLst>
            </a:custGeom>
            <a:blipFill>
              <a:blip r:embed="rId7"/>
              <a:stretch>
                <a:fillRect l="0" t="-63853" r="0" b="-28493"/>
              </a:stretch>
            </a:blipFill>
          </p:spPr>
        </p:sp>
      </p:grpSp>
      <p:grpSp>
        <p:nvGrpSpPr>
          <p:cNvPr name="Group 13" id="13"/>
          <p:cNvGrpSpPr/>
          <p:nvPr/>
        </p:nvGrpSpPr>
        <p:grpSpPr>
          <a:xfrm rot="0">
            <a:off x="7439298" y="3872234"/>
            <a:ext cx="4022451" cy="2588972"/>
            <a:chOff x="0" y="0"/>
            <a:chExt cx="5513070" cy="3548380"/>
          </a:xfrm>
        </p:grpSpPr>
        <p:sp>
          <p:nvSpPr>
            <p:cNvPr name="Freeform 14" id="14"/>
            <p:cNvSpPr/>
            <p:nvPr/>
          </p:nvSpPr>
          <p:spPr>
            <a:xfrm flipH="false" flipV="false" rot="0">
              <a:off x="-2540" y="-15240"/>
              <a:ext cx="5515610" cy="3563620"/>
            </a:xfrm>
            <a:custGeom>
              <a:avLst/>
              <a:gdLst/>
              <a:ahLst/>
              <a:cxnLst/>
              <a:rect r="r" b="b" t="t" l="l"/>
              <a:pathLst>
                <a:path h="3563620" w="5515610">
                  <a:moveTo>
                    <a:pt x="4991100" y="1559560"/>
                  </a:moveTo>
                  <a:cubicBezTo>
                    <a:pt x="5048250" y="1537970"/>
                    <a:pt x="5124450" y="1548130"/>
                    <a:pt x="5189220" y="1526540"/>
                  </a:cubicBezTo>
                  <a:cubicBezTo>
                    <a:pt x="5326380" y="1479550"/>
                    <a:pt x="5435600" y="1404620"/>
                    <a:pt x="5515610" y="1319530"/>
                  </a:cubicBezTo>
                  <a:cubicBezTo>
                    <a:pt x="5499100" y="1231900"/>
                    <a:pt x="5494020" y="1183640"/>
                    <a:pt x="5505450" y="1109980"/>
                  </a:cubicBezTo>
                  <a:cubicBezTo>
                    <a:pt x="5495290" y="1104900"/>
                    <a:pt x="5473700" y="1118870"/>
                    <a:pt x="5472430" y="1098550"/>
                  </a:cubicBezTo>
                  <a:cubicBezTo>
                    <a:pt x="5469890" y="1040130"/>
                    <a:pt x="5441950" y="1018540"/>
                    <a:pt x="5415280" y="969010"/>
                  </a:cubicBezTo>
                  <a:cubicBezTo>
                    <a:pt x="5210810" y="998220"/>
                    <a:pt x="4838700" y="1158240"/>
                    <a:pt x="4617720" y="1144270"/>
                  </a:cubicBezTo>
                  <a:cubicBezTo>
                    <a:pt x="4753610" y="1047750"/>
                    <a:pt x="4851400" y="939800"/>
                    <a:pt x="4853940" y="797560"/>
                  </a:cubicBezTo>
                  <a:cubicBezTo>
                    <a:pt x="4842510" y="786130"/>
                    <a:pt x="4777740" y="778510"/>
                    <a:pt x="4762500" y="783590"/>
                  </a:cubicBezTo>
                  <a:cubicBezTo>
                    <a:pt x="4710430" y="773430"/>
                    <a:pt x="4657090" y="726440"/>
                    <a:pt x="4634230" y="697230"/>
                  </a:cubicBezTo>
                  <a:cubicBezTo>
                    <a:pt x="4612640" y="711200"/>
                    <a:pt x="4608830" y="695960"/>
                    <a:pt x="4589780" y="706120"/>
                  </a:cubicBezTo>
                  <a:cubicBezTo>
                    <a:pt x="4508500" y="643890"/>
                    <a:pt x="4337050" y="737870"/>
                    <a:pt x="4254500" y="679450"/>
                  </a:cubicBezTo>
                  <a:cubicBezTo>
                    <a:pt x="4292600" y="579120"/>
                    <a:pt x="4215130" y="556260"/>
                    <a:pt x="4163060" y="508000"/>
                  </a:cubicBezTo>
                  <a:cubicBezTo>
                    <a:pt x="4182110" y="429260"/>
                    <a:pt x="4135120" y="387350"/>
                    <a:pt x="4091940" y="313690"/>
                  </a:cubicBezTo>
                  <a:cubicBezTo>
                    <a:pt x="4038600" y="339090"/>
                    <a:pt x="4042410" y="299720"/>
                    <a:pt x="4048760" y="274320"/>
                  </a:cubicBezTo>
                  <a:cubicBezTo>
                    <a:pt x="4009390" y="285750"/>
                    <a:pt x="3985260" y="270510"/>
                    <a:pt x="3963670" y="250190"/>
                  </a:cubicBezTo>
                  <a:cubicBezTo>
                    <a:pt x="3887470" y="279400"/>
                    <a:pt x="3817620" y="280670"/>
                    <a:pt x="3756660" y="287020"/>
                  </a:cubicBezTo>
                  <a:cubicBezTo>
                    <a:pt x="3445510" y="320040"/>
                    <a:pt x="3059430" y="403860"/>
                    <a:pt x="2780030" y="417830"/>
                  </a:cubicBezTo>
                  <a:cubicBezTo>
                    <a:pt x="3036570" y="308610"/>
                    <a:pt x="3333750" y="238760"/>
                    <a:pt x="3522980" y="144780"/>
                  </a:cubicBezTo>
                  <a:cubicBezTo>
                    <a:pt x="3529330" y="91440"/>
                    <a:pt x="3528060" y="67310"/>
                    <a:pt x="3524250" y="17780"/>
                  </a:cubicBezTo>
                  <a:cubicBezTo>
                    <a:pt x="3319780" y="0"/>
                    <a:pt x="3006090" y="97790"/>
                    <a:pt x="2715260" y="189230"/>
                  </a:cubicBezTo>
                  <a:cubicBezTo>
                    <a:pt x="2040890" y="401320"/>
                    <a:pt x="1228090" y="642620"/>
                    <a:pt x="845820" y="1018540"/>
                  </a:cubicBezTo>
                  <a:cubicBezTo>
                    <a:pt x="855980" y="1074420"/>
                    <a:pt x="839470" y="1146810"/>
                    <a:pt x="881380" y="1195070"/>
                  </a:cubicBezTo>
                  <a:cubicBezTo>
                    <a:pt x="741680" y="1271270"/>
                    <a:pt x="581660" y="1339850"/>
                    <a:pt x="445770" y="1418590"/>
                  </a:cubicBezTo>
                  <a:cubicBezTo>
                    <a:pt x="450850" y="1484630"/>
                    <a:pt x="485140" y="1553210"/>
                    <a:pt x="499110" y="1564640"/>
                  </a:cubicBezTo>
                  <a:cubicBezTo>
                    <a:pt x="454660" y="1588770"/>
                    <a:pt x="523240" y="1570990"/>
                    <a:pt x="520700" y="1596390"/>
                  </a:cubicBezTo>
                  <a:cubicBezTo>
                    <a:pt x="501650" y="1605280"/>
                    <a:pt x="514350" y="1626870"/>
                    <a:pt x="486410" y="1633220"/>
                  </a:cubicBezTo>
                  <a:cubicBezTo>
                    <a:pt x="383540" y="1616710"/>
                    <a:pt x="269240" y="1696720"/>
                    <a:pt x="163830" y="1720850"/>
                  </a:cubicBezTo>
                  <a:cubicBezTo>
                    <a:pt x="160020" y="1737360"/>
                    <a:pt x="198120" y="1734820"/>
                    <a:pt x="173990" y="1748790"/>
                  </a:cubicBezTo>
                  <a:cubicBezTo>
                    <a:pt x="104140" y="1765300"/>
                    <a:pt x="96520" y="1802130"/>
                    <a:pt x="26670" y="1818640"/>
                  </a:cubicBezTo>
                  <a:cubicBezTo>
                    <a:pt x="24130" y="1833880"/>
                    <a:pt x="21590" y="1849120"/>
                    <a:pt x="25400" y="1866900"/>
                  </a:cubicBezTo>
                  <a:cubicBezTo>
                    <a:pt x="35560" y="1879600"/>
                    <a:pt x="96520" y="1864360"/>
                    <a:pt x="80010" y="1885950"/>
                  </a:cubicBezTo>
                  <a:cubicBezTo>
                    <a:pt x="43180" y="1898650"/>
                    <a:pt x="0" y="1894840"/>
                    <a:pt x="1270" y="1930400"/>
                  </a:cubicBezTo>
                  <a:cubicBezTo>
                    <a:pt x="21590" y="1953260"/>
                    <a:pt x="63500" y="1938020"/>
                    <a:pt x="74930" y="1974850"/>
                  </a:cubicBezTo>
                  <a:cubicBezTo>
                    <a:pt x="66040" y="1992630"/>
                    <a:pt x="38100" y="2002790"/>
                    <a:pt x="45720" y="2025650"/>
                  </a:cubicBezTo>
                  <a:cubicBezTo>
                    <a:pt x="105410" y="2024380"/>
                    <a:pt x="158750" y="2035810"/>
                    <a:pt x="220980" y="2032000"/>
                  </a:cubicBezTo>
                  <a:cubicBezTo>
                    <a:pt x="201930" y="2042160"/>
                    <a:pt x="236220" y="2065020"/>
                    <a:pt x="287020" y="2054860"/>
                  </a:cubicBezTo>
                  <a:cubicBezTo>
                    <a:pt x="284480" y="2072640"/>
                    <a:pt x="240030" y="2075180"/>
                    <a:pt x="243840" y="2094230"/>
                  </a:cubicBezTo>
                  <a:cubicBezTo>
                    <a:pt x="317500" y="2080260"/>
                    <a:pt x="337820" y="2052320"/>
                    <a:pt x="406400" y="2042160"/>
                  </a:cubicBezTo>
                  <a:cubicBezTo>
                    <a:pt x="360680" y="2078990"/>
                    <a:pt x="302260" y="2136140"/>
                    <a:pt x="245110" y="2148840"/>
                  </a:cubicBezTo>
                  <a:cubicBezTo>
                    <a:pt x="228600" y="2171700"/>
                    <a:pt x="234950" y="2202180"/>
                    <a:pt x="226060" y="2226310"/>
                  </a:cubicBezTo>
                  <a:cubicBezTo>
                    <a:pt x="210820" y="2221230"/>
                    <a:pt x="212090" y="2301240"/>
                    <a:pt x="251460" y="2320290"/>
                  </a:cubicBezTo>
                  <a:cubicBezTo>
                    <a:pt x="300990" y="2307590"/>
                    <a:pt x="412750" y="2313940"/>
                    <a:pt x="485140" y="2329180"/>
                  </a:cubicBezTo>
                  <a:cubicBezTo>
                    <a:pt x="480060" y="2343150"/>
                    <a:pt x="463550" y="2353310"/>
                    <a:pt x="472440" y="2373630"/>
                  </a:cubicBezTo>
                  <a:cubicBezTo>
                    <a:pt x="496570" y="2382520"/>
                    <a:pt x="554990" y="2331720"/>
                    <a:pt x="579120" y="2350770"/>
                  </a:cubicBezTo>
                  <a:cubicBezTo>
                    <a:pt x="614680" y="2363470"/>
                    <a:pt x="551180" y="2376170"/>
                    <a:pt x="568960" y="2401570"/>
                  </a:cubicBezTo>
                  <a:cubicBezTo>
                    <a:pt x="805180" y="2283460"/>
                    <a:pt x="994410" y="2261870"/>
                    <a:pt x="1234440" y="2204720"/>
                  </a:cubicBezTo>
                  <a:cubicBezTo>
                    <a:pt x="966470" y="2321560"/>
                    <a:pt x="604520" y="2636520"/>
                    <a:pt x="598170" y="2739390"/>
                  </a:cubicBezTo>
                  <a:cubicBezTo>
                    <a:pt x="631190" y="2739390"/>
                    <a:pt x="659130" y="2747010"/>
                    <a:pt x="689610" y="2753360"/>
                  </a:cubicBezTo>
                  <a:cubicBezTo>
                    <a:pt x="679450" y="2780030"/>
                    <a:pt x="664210" y="2805430"/>
                    <a:pt x="661670" y="2834640"/>
                  </a:cubicBezTo>
                  <a:cubicBezTo>
                    <a:pt x="678180" y="2805430"/>
                    <a:pt x="736600" y="2791460"/>
                    <a:pt x="741680" y="2844800"/>
                  </a:cubicBezTo>
                  <a:cubicBezTo>
                    <a:pt x="701040" y="2848610"/>
                    <a:pt x="701040" y="2861310"/>
                    <a:pt x="701040" y="2891790"/>
                  </a:cubicBezTo>
                  <a:cubicBezTo>
                    <a:pt x="742950" y="2896870"/>
                    <a:pt x="807720" y="2860040"/>
                    <a:pt x="828040" y="2899410"/>
                  </a:cubicBezTo>
                  <a:cubicBezTo>
                    <a:pt x="801370" y="2915920"/>
                    <a:pt x="791210" y="2900680"/>
                    <a:pt x="765810" y="2914650"/>
                  </a:cubicBezTo>
                  <a:cubicBezTo>
                    <a:pt x="767080" y="2940050"/>
                    <a:pt x="792480" y="2921000"/>
                    <a:pt x="801370" y="2933700"/>
                  </a:cubicBezTo>
                  <a:cubicBezTo>
                    <a:pt x="727710" y="2964180"/>
                    <a:pt x="731520" y="2975610"/>
                    <a:pt x="707390" y="3016250"/>
                  </a:cubicBezTo>
                  <a:cubicBezTo>
                    <a:pt x="687070" y="2983230"/>
                    <a:pt x="633730" y="3195320"/>
                    <a:pt x="676910" y="3192780"/>
                  </a:cubicBezTo>
                  <a:cubicBezTo>
                    <a:pt x="641350" y="3229610"/>
                    <a:pt x="709930" y="3208020"/>
                    <a:pt x="726440" y="3221990"/>
                  </a:cubicBezTo>
                  <a:cubicBezTo>
                    <a:pt x="711200" y="3248660"/>
                    <a:pt x="745490" y="3256280"/>
                    <a:pt x="749300" y="3284220"/>
                  </a:cubicBezTo>
                  <a:cubicBezTo>
                    <a:pt x="768350" y="3289300"/>
                    <a:pt x="805180" y="3262630"/>
                    <a:pt x="803910" y="3303270"/>
                  </a:cubicBezTo>
                  <a:cubicBezTo>
                    <a:pt x="767080" y="3307080"/>
                    <a:pt x="778510" y="3296920"/>
                    <a:pt x="753110" y="3322320"/>
                  </a:cubicBezTo>
                  <a:cubicBezTo>
                    <a:pt x="744220" y="3313430"/>
                    <a:pt x="725170" y="3304540"/>
                    <a:pt x="706120" y="3323590"/>
                  </a:cubicBezTo>
                  <a:cubicBezTo>
                    <a:pt x="720090" y="3350260"/>
                    <a:pt x="715010" y="3370580"/>
                    <a:pt x="712470" y="3392170"/>
                  </a:cubicBezTo>
                  <a:cubicBezTo>
                    <a:pt x="779780" y="3380740"/>
                    <a:pt x="732790" y="3403600"/>
                    <a:pt x="795020" y="3408680"/>
                  </a:cubicBezTo>
                  <a:cubicBezTo>
                    <a:pt x="814070" y="3431540"/>
                    <a:pt x="786130" y="3437890"/>
                    <a:pt x="782320" y="3453130"/>
                  </a:cubicBezTo>
                  <a:cubicBezTo>
                    <a:pt x="904240" y="3456940"/>
                    <a:pt x="967740" y="3507740"/>
                    <a:pt x="1071880" y="3531870"/>
                  </a:cubicBezTo>
                  <a:cubicBezTo>
                    <a:pt x="1071880" y="3554730"/>
                    <a:pt x="1090930" y="3545840"/>
                    <a:pt x="1093470" y="3563620"/>
                  </a:cubicBezTo>
                  <a:cubicBezTo>
                    <a:pt x="1291590" y="3540760"/>
                    <a:pt x="1422400" y="3562350"/>
                    <a:pt x="1651000" y="3492500"/>
                  </a:cubicBezTo>
                  <a:cubicBezTo>
                    <a:pt x="1623060" y="3467100"/>
                    <a:pt x="1544320" y="3487420"/>
                    <a:pt x="1529080" y="3474720"/>
                  </a:cubicBezTo>
                  <a:cubicBezTo>
                    <a:pt x="1684020" y="3409950"/>
                    <a:pt x="1873250" y="3387090"/>
                    <a:pt x="2058670" y="3350260"/>
                  </a:cubicBezTo>
                  <a:cubicBezTo>
                    <a:pt x="2236470" y="3315970"/>
                    <a:pt x="2411730" y="3327400"/>
                    <a:pt x="2586990" y="3249930"/>
                  </a:cubicBezTo>
                  <a:cubicBezTo>
                    <a:pt x="2628900" y="3266440"/>
                    <a:pt x="2661920" y="3234690"/>
                    <a:pt x="2701290" y="3223260"/>
                  </a:cubicBezTo>
                  <a:cubicBezTo>
                    <a:pt x="2907030" y="3161030"/>
                    <a:pt x="3168650" y="3111500"/>
                    <a:pt x="3371850" y="3094990"/>
                  </a:cubicBezTo>
                  <a:cubicBezTo>
                    <a:pt x="3407410" y="3092450"/>
                    <a:pt x="3448050" y="3072130"/>
                    <a:pt x="3464560" y="3060700"/>
                  </a:cubicBezTo>
                  <a:cubicBezTo>
                    <a:pt x="3530600" y="3070860"/>
                    <a:pt x="3644900" y="3027680"/>
                    <a:pt x="3704590" y="3011170"/>
                  </a:cubicBezTo>
                  <a:cubicBezTo>
                    <a:pt x="3702050" y="2999740"/>
                    <a:pt x="3691890" y="2987040"/>
                    <a:pt x="3703320" y="2980690"/>
                  </a:cubicBezTo>
                  <a:cubicBezTo>
                    <a:pt x="3785870" y="2961640"/>
                    <a:pt x="3902710" y="2941320"/>
                    <a:pt x="3978910" y="2895600"/>
                  </a:cubicBezTo>
                  <a:cubicBezTo>
                    <a:pt x="3968750" y="2890520"/>
                    <a:pt x="3947160" y="2904490"/>
                    <a:pt x="3945890" y="2884170"/>
                  </a:cubicBezTo>
                  <a:cubicBezTo>
                    <a:pt x="4018280" y="2866390"/>
                    <a:pt x="4107180" y="2858770"/>
                    <a:pt x="4175760" y="2830830"/>
                  </a:cubicBezTo>
                  <a:cubicBezTo>
                    <a:pt x="4161790" y="2828290"/>
                    <a:pt x="4146550" y="2828290"/>
                    <a:pt x="4133850" y="2821940"/>
                  </a:cubicBezTo>
                  <a:cubicBezTo>
                    <a:pt x="4218940" y="2757170"/>
                    <a:pt x="4254500" y="2725420"/>
                    <a:pt x="4371340" y="2711450"/>
                  </a:cubicBezTo>
                  <a:cubicBezTo>
                    <a:pt x="4362450" y="2673350"/>
                    <a:pt x="4389120" y="2649220"/>
                    <a:pt x="4448810" y="2635250"/>
                  </a:cubicBezTo>
                  <a:cubicBezTo>
                    <a:pt x="4465320" y="2612390"/>
                    <a:pt x="4414520" y="2621280"/>
                    <a:pt x="4433570" y="2593340"/>
                  </a:cubicBezTo>
                  <a:cubicBezTo>
                    <a:pt x="4645660" y="2565400"/>
                    <a:pt x="4704080" y="2374900"/>
                    <a:pt x="4801870" y="2268220"/>
                  </a:cubicBezTo>
                  <a:cubicBezTo>
                    <a:pt x="4805680" y="2264410"/>
                    <a:pt x="4822190" y="2254250"/>
                    <a:pt x="4824730" y="2251710"/>
                  </a:cubicBezTo>
                  <a:cubicBezTo>
                    <a:pt x="4959350" y="2170430"/>
                    <a:pt x="5125720" y="2159000"/>
                    <a:pt x="5228590" y="2047240"/>
                  </a:cubicBezTo>
                  <a:cubicBezTo>
                    <a:pt x="5267960" y="1962150"/>
                    <a:pt x="5372100" y="1854200"/>
                    <a:pt x="5256530" y="1784350"/>
                  </a:cubicBezTo>
                  <a:cubicBezTo>
                    <a:pt x="5269230" y="1766570"/>
                    <a:pt x="5262880" y="1742440"/>
                    <a:pt x="5250180" y="1715770"/>
                  </a:cubicBezTo>
                  <a:cubicBezTo>
                    <a:pt x="5198110" y="1729740"/>
                    <a:pt x="4958080" y="1682750"/>
                    <a:pt x="4904740" y="1661160"/>
                  </a:cubicBezTo>
                  <a:cubicBezTo>
                    <a:pt x="4916170" y="1634490"/>
                    <a:pt x="4892040" y="1607820"/>
                    <a:pt x="4898390" y="1592580"/>
                  </a:cubicBezTo>
                  <a:cubicBezTo>
                    <a:pt x="4947920" y="1590040"/>
                    <a:pt x="4961890" y="1570990"/>
                    <a:pt x="4991100" y="1559560"/>
                  </a:cubicBezTo>
                  <a:close/>
                </a:path>
              </a:pathLst>
            </a:custGeom>
            <a:gradFill rotWithShape="true">
              <a:gsLst>
                <a:gs pos="0">
                  <a:srgbClr val="14FF00">
                    <a:alpha val="100000"/>
                  </a:srgbClr>
                </a:gs>
                <a:gs pos="100000">
                  <a:srgbClr val="009E64">
                    <a:alpha val="100000"/>
                  </a:srgbClr>
                </a:gs>
              </a:gsLst>
              <a:lin ang="0"/>
            </a:gradFill>
            <a:ln w="12700">
              <a:solidFill>
                <a:srgbClr val="000000"/>
              </a:solidFill>
            </a:ln>
          </p:spPr>
        </p:sp>
      </p:grpSp>
      <p:grpSp>
        <p:nvGrpSpPr>
          <p:cNvPr name="Group 15" id="15"/>
          <p:cNvGrpSpPr/>
          <p:nvPr/>
        </p:nvGrpSpPr>
        <p:grpSpPr>
          <a:xfrm rot="0">
            <a:off x="7552021" y="3872234"/>
            <a:ext cx="4022451" cy="2588972"/>
            <a:chOff x="0" y="0"/>
            <a:chExt cx="5513070" cy="3548380"/>
          </a:xfrm>
        </p:grpSpPr>
        <p:sp>
          <p:nvSpPr>
            <p:cNvPr name="Freeform 16" id="16"/>
            <p:cNvSpPr/>
            <p:nvPr/>
          </p:nvSpPr>
          <p:spPr>
            <a:xfrm flipH="false" flipV="false" rot="-1704000">
              <a:off x="193964" y="37561"/>
              <a:ext cx="5303545" cy="3326839"/>
            </a:xfrm>
            <a:custGeom>
              <a:avLst/>
              <a:gdLst/>
              <a:ahLst/>
              <a:cxnLst/>
              <a:rect r="r" b="b" t="t" l="l"/>
              <a:pathLst>
                <a:path h="3326839" w="5303545">
                  <a:moveTo>
                    <a:pt x="4635324" y="2596364"/>
                  </a:moveTo>
                  <a:cubicBezTo>
                    <a:pt x="4695865" y="2604554"/>
                    <a:pt x="4758062" y="2649734"/>
                    <a:pt x="4825305" y="2661548"/>
                  </a:cubicBezTo>
                  <a:cubicBezTo>
                    <a:pt x="4968307" y="2685450"/>
                    <a:pt x="5100021" y="2671486"/>
                    <a:pt x="5210873" y="2634691"/>
                  </a:cubicBezTo>
                  <a:cubicBezTo>
                    <a:pt x="5238029" y="2549755"/>
                    <a:pt x="5256514" y="2504887"/>
                    <a:pt x="5301603" y="2445529"/>
                  </a:cubicBezTo>
                  <a:cubicBezTo>
                    <a:pt x="5295082" y="2436228"/>
                    <a:pt x="5269445" y="2438248"/>
                    <a:pt x="5277993" y="2419769"/>
                  </a:cubicBezTo>
                  <a:cubicBezTo>
                    <a:pt x="5303545" y="2367172"/>
                    <a:pt x="5289236" y="2334891"/>
                    <a:pt x="5289333" y="2278637"/>
                  </a:cubicBezTo>
                  <a:cubicBezTo>
                    <a:pt x="5095579" y="2207081"/>
                    <a:pt x="4692143" y="2170858"/>
                    <a:pt x="4504403" y="2053466"/>
                  </a:cubicBezTo>
                  <a:cubicBezTo>
                    <a:pt x="4669846" y="2033195"/>
                    <a:pt x="4807210" y="1984748"/>
                    <a:pt x="4877097" y="1860835"/>
                  </a:cubicBezTo>
                  <a:cubicBezTo>
                    <a:pt x="4872479" y="1845344"/>
                    <a:pt x="4819129" y="1807835"/>
                    <a:pt x="4803307" y="1805055"/>
                  </a:cubicBezTo>
                  <a:cubicBezTo>
                    <a:pt x="4762336" y="1771352"/>
                    <a:pt x="4737765" y="1704648"/>
                    <a:pt x="4731549" y="1668080"/>
                  </a:cubicBezTo>
                  <a:cubicBezTo>
                    <a:pt x="4705913" y="1670100"/>
                    <a:pt x="4709810" y="1654882"/>
                    <a:pt x="4688220" y="1654759"/>
                  </a:cubicBezTo>
                  <a:cubicBezTo>
                    <a:pt x="4646321" y="1561360"/>
                    <a:pt x="4450806" y="1562483"/>
                    <a:pt x="4405977" y="1471831"/>
                  </a:cubicBezTo>
                  <a:cubicBezTo>
                    <a:pt x="4487211" y="1401698"/>
                    <a:pt x="4429937" y="1344742"/>
                    <a:pt x="4407088" y="1277525"/>
                  </a:cubicBezTo>
                  <a:cubicBezTo>
                    <a:pt x="4461296" y="1217322"/>
                    <a:pt x="4439894" y="1158106"/>
                    <a:pt x="4436945" y="1072774"/>
                  </a:cubicBezTo>
                  <a:cubicBezTo>
                    <a:pt x="4377944" y="1069747"/>
                    <a:pt x="4400021" y="1036927"/>
                    <a:pt x="4417688" y="1017605"/>
                  </a:cubicBezTo>
                  <a:cubicBezTo>
                    <a:pt x="4377619" y="1008934"/>
                    <a:pt x="4363642" y="984051"/>
                    <a:pt x="4354315" y="955908"/>
                  </a:cubicBezTo>
                  <a:cubicBezTo>
                    <a:pt x="4273393" y="945360"/>
                    <a:pt x="4211345" y="913254"/>
                    <a:pt x="4154702" y="889846"/>
                  </a:cubicBezTo>
                  <a:cubicBezTo>
                    <a:pt x="3865294" y="770902"/>
                    <a:pt x="3485812" y="661005"/>
                    <a:pt x="3233394" y="540404"/>
                  </a:cubicBezTo>
                  <a:cubicBezTo>
                    <a:pt x="3511007" y="566346"/>
                    <a:pt x="3805643" y="646248"/>
                    <a:pt x="4016798" y="653581"/>
                  </a:cubicBezTo>
                  <a:cubicBezTo>
                    <a:pt x="4047754" y="609681"/>
                    <a:pt x="4058113" y="587851"/>
                    <a:pt x="4078320" y="542470"/>
                  </a:cubicBezTo>
                  <a:cubicBezTo>
                    <a:pt x="3906914" y="429579"/>
                    <a:pt x="3584466" y="366401"/>
                    <a:pt x="3285147" y="308510"/>
                  </a:cubicBezTo>
                  <a:cubicBezTo>
                    <a:pt x="2591063" y="174328"/>
                    <a:pt x="1761317" y="0"/>
                    <a:pt x="1246257" y="148861"/>
                  </a:cubicBezTo>
                  <a:cubicBezTo>
                    <a:pt x="1228616" y="202848"/>
                    <a:pt x="1179663" y="258673"/>
                    <a:pt x="1193575" y="321058"/>
                  </a:cubicBezTo>
                  <a:cubicBezTo>
                    <a:pt x="1034446" y="321643"/>
                    <a:pt x="861066" y="305860"/>
                    <a:pt x="704080" y="310491"/>
                  </a:cubicBezTo>
                  <a:cubicBezTo>
                    <a:pt x="677138" y="370999"/>
                    <a:pt x="674683" y="447634"/>
                    <a:pt x="681536" y="464333"/>
                  </a:cubicBezTo>
                  <a:cubicBezTo>
                    <a:pt x="630958" y="464418"/>
                    <a:pt x="699741" y="481396"/>
                    <a:pt x="685426" y="502531"/>
                  </a:cubicBezTo>
                  <a:cubicBezTo>
                    <a:pt x="664441" y="501290"/>
                    <a:pt x="665343" y="526322"/>
                    <a:pt x="637746" y="518619"/>
                  </a:cubicBezTo>
                  <a:cubicBezTo>
                    <a:pt x="555109" y="455169"/>
                    <a:pt x="416510" y="471185"/>
                    <a:pt x="312310" y="442276"/>
                  </a:cubicBezTo>
                  <a:cubicBezTo>
                    <a:pt x="301106" y="454987"/>
                    <a:pt x="335828" y="470874"/>
                    <a:pt x="307958" y="471686"/>
                  </a:cubicBezTo>
                  <a:cubicBezTo>
                    <a:pt x="238662" y="452986"/>
                    <a:pt x="214442" y="481759"/>
                    <a:pt x="145146" y="463060"/>
                  </a:cubicBezTo>
                  <a:cubicBezTo>
                    <a:pt x="135663" y="475258"/>
                    <a:pt x="126180" y="487455"/>
                    <a:pt x="121075" y="504908"/>
                  </a:cubicBezTo>
                  <a:cubicBezTo>
                    <a:pt x="123972" y="520912"/>
                    <a:pt x="184844" y="536500"/>
                    <a:pt x="160052" y="547639"/>
                  </a:cubicBezTo>
                  <a:cubicBezTo>
                    <a:pt x="121614" y="541293"/>
                    <a:pt x="85443" y="517404"/>
                    <a:pt x="69647" y="549289"/>
                  </a:cubicBezTo>
                  <a:cubicBezTo>
                    <a:pt x="76649" y="579062"/>
                    <a:pt x="120763" y="585590"/>
                    <a:pt x="113300" y="623424"/>
                  </a:cubicBezTo>
                  <a:cubicBezTo>
                    <a:pt x="97024" y="634835"/>
                    <a:pt x="67614" y="630484"/>
                    <a:pt x="63444" y="654217"/>
                  </a:cubicBezTo>
                  <a:cubicBezTo>
                    <a:pt x="116554" y="681490"/>
                    <a:pt x="158039" y="716914"/>
                    <a:pt x="214591" y="743160"/>
                  </a:cubicBezTo>
                  <a:cubicBezTo>
                    <a:pt x="193002" y="743037"/>
                    <a:pt x="212292" y="779455"/>
                    <a:pt x="261810" y="794679"/>
                  </a:cubicBezTo>
                  <a:cubicBezTo>
                    <a:pt x="251120" y="809111"/>
                    <a:pt x="210811" y="790204"/>
                    <a:pt x="205102" y="808774"/>
                  </a:cubicBezTo>
                  <a:cubicBezTo>
                    <a:pt x="276541" y="831520"/>
                    <a:pt x="307705" y="816607"/>
                    <a:pt x="372863" y="840288"/>
                  </a:cubicBezTo>
                  <a:cubicBezTo>
                    <a:pt x="315129" y="850940"/>
                    <a:pt x="236558" y="873426"/>
                    <a:pt x="180245" y="857415"/>
                  </a:cubicBezTo>
                  <a:cubicBezTo>
                    <a:pt x="154849" y="869672"/>
                    <a:pt x="145938" y="899503"/>
                    <a:pt x="126641" y="916501"/>
                  </a:cubicBezTo>
                  <a:cubicBezTo>
                    <a:pt x="115652" y="904784"/>
                    <a:pt x="78714" y="975769"/>
                    <a:pt x="104285" y="1011251"/>
                  </a:cubicBezTo>
                  <a:cubicBezTo>
                    <a:pt x="153895" y="1023637"/>
                    <a:pt x="249184" y="1082379"/>
                    <a:pt x="305613" y="1130215"/>
                  </a:cubicBezTo>
                  <a:cubicBezTo>
                    <a:pt x="294500" y="1140088"/>
                    <a:pt x="275145" y="1141172"/>
                    <a:pt x="273300" y="1163275"/>
                  </a:cubicBezTo>
                  <a:cubicBezTo>
                    <a:pt x="290298" y="1182572"/>
                    <a:pt x="365849" y="1165672"/>
                    <a:pt x="378014" y="1193906"/>
                  </a:cubicBezTo>
                  <a:cubicBezTo>
                    <a:pt x="403254" y="1221991"/>
                    <a:pt x="341356" y="1202960"/>
                    <a:pt x="344915" y="1233760"/>
                  </a:cubicBezTo>
                  <a:cubicBezTo>
                    <a:pt x="608881" y="1242217"/>
                    <a:pt x="785606" y="1313227"/>
                    <a:pt x="1023930" y="1377119"/>
                  </a:cubicBezTo>
                  <a:cubicBezTo>
                    <a:pt x="732639" y="1352445"/>
                    <a:pt x="264447" y="1457346"/>
                    <a:pt x="209934" y="1544816"/>
                  </a:cubicBezTo>
                  <a:cubicBezTo>
                    <a:pt x="238980" y="1560521"/>
                    <a:pt x="259933" y="1580513"/>
                    <a:pt x="283725" y="1600596"/>
                  </a:cubicBezTo>
                  <a:cubicBezTo>
                    <a:pt x="262103" y="1619223"/>
                    <a:pt x="236616" y="1634318"/>
                    <a:pt x="220489" y="1658804"/>
                  </a:cubicBezTo>
                  <a:cubicBezTo>
                    <a:pt x="248905" y="1640962"/>
                    <a:pt x="306938" y="1656460"/>
                    <a:pt x="286037" y="1705796"/>
                  </a:cubicBezTo>
                  <a:cubicBezTo>
                    <a:pt x="248476" y="1689818"/>
                    <a:pt x="242435" y="1700990"/>
                    <a:pt x="227938" y="1727802"/>
                  </a:cubicBezTo>
                  <a:cubicBezTo>
                    <a:pt x="262388" y="1752204"/>
                    <a:pt x="336880" y="1750612"/>
                    <a:pt x="336029" y="1794909"/>
                  </a:cubicBezTo>
                  <a:cubicBezTo>
                    <a:pt x="304717" y="1796747"/>
                    <a:pt x="303028" y="1778509"/>
                    <a:pt x="274040" y="1778717"/>
                  </a:cubicBezTo>
                  <a:cubicBezTo>
                    <a:pt x="263077" y="1801664"/>
                    <a:pt x="294480" y="1796987"/>
                    <a:pt x="296260" y="1812387"/>
                  </a:cubicBezTo>
                  <a:cubicBezTo>
                    <a:pt x="216968" y="1804164"/>
                    <a:pt x="214883" y="1816031"/>
                    <a:pt x="174328" y="1840303"/>
                  </a:cubicBezTo>
                  <a:cubicBezTo>
                    <a:pt x="172159" y="1801592"/>
                    <a:pt x="24363" y="1962787"/>
                    <a:pt x="63554" y="1981090"/>
                  </a:cubicBezTo>
                  <a:cubicBezTo>
                    <a:pt x="14757" y="1996575"/>
                    <a:pt x="85352" y="2010201"/>
                    <a:pt x="93230" y="2030342"/>
                  </a:cubicBezTo>
                  <a:cubicBezTo>
                    <a:pt x="67140" y="2046554"/>
                    <a:pt x="93679" y="2069566"/>
                    <a:pt x="83741" y="2095956"/>
                  </a:cubicBezTo>
                  <a:cubicBezTo>
                    <a:pt x="98082" y="2109485"/>
                    <a:pt x="143165" y="2103542"/>
                    <a:pt x="122718" y="2138687"/>
                  </a:cubicBezTo>
                  <a:cubicBezTo>
                    <a:pt x="88508" y="2124521"/>
                    <a:pt x="103395" y="2121020"/>
                    <a:pt x="68971" y="2131282"/>
                  </a:cubicBezTo>
                  <a:cubicBezTo>
                    <a:pt x="65379" y="2119234"/>
                    <a:pt x="52850" y="2102353"/>
                    <a:pt x="27032" y="2110050"/>
                  </a:cubicBezTo>
                  <a:cubicBezTo>
                    <a:pt x="26636" y="2140155"/>
                    <a:pt x="12503" y="2155613"/>
                    <a:pt x="0" y="2173396"/>
                  </a:cubicBezTo>
                  <a:cubicBezTo>
                    <a:pt x="64645" y="2195356"/>
                    <a:pt x="12438" y="2193115"/>
                    <a:pt x="64762" y="2227182"/>
                  </a:cubicBezTo>
                  <a:cubicBezTo>
                    <a:pt x="70647" y="2256352"/>
                    <a:pt x="43049" y="2248649"/>
                    <a:pt x="32449" y="2260242"/>
                  </a:cubicBezTo>
                  <a:cubicBezTo>
                    <a:pt x="137884" y="2321582"/>
                    <a:pt x="169580" y="2396470"/>
                    <a:pt x="249710" y="2467227"/>
                  </a:cubicBezTo>
                  <a:cubicBezTo>
                    <a:pt x="238837" y="2487336"/>
                    <a:pt x="259823" y="2488577"/>
                    <a:pt x="253600" y="2505425"/>
                  </a:cubicBezTo>
                  <a:cubicBezTo>
                    <a:pt x="438749" y="2579547"/>
                    <a:pt x="543547" y="2660755"/>
                    <a:pt x="777857" y="2708039"/>
                  </a:cubicBezTo>
                  <a:cubicBezTo>
                    <a:pt x="765361" y="2672407"/>
                    <a:pt x="686432" y="2652831"/>
                    <a:pt x="679067" y="2634411"/>
                  </a:cubicBezTo>
                  <a:cubicBezTo>
                    <a:pt x="846166" y="2651129"/>
                    <a:pt x="1023495" y="2721023"/>
                    <a:pt x="1204116" y="2776816"/>
                  </a:cubicBezTo>
                  <a:cubicBezTo>
                    <a:pt x="1376827" y="2831219"/>
                    <a:pt x="1525558" y="2924631"/>
                    <a:pt x="1716572" y="2939842"/>
                  </a:cubicBezTo>
                  <a:cubicBezTo>
                    <a:pt x="1745585" y="2974299"/>
                    <a:pt x="1789732" y="2962075"/>
                    <a:pt x="1829800" y="2970746"/>
                  </a:cubicBezTo>
                  <a:cubicBezTo>
                    <a:pt x="2040377" y="3013860"/>
                    <a:pt x="2294069" y="3094724"/>
                    <a:pt x="2480666" y="3176848"/>
                  </a:cubicBezTo>
                  <a:cubicBezTo>
                    <a:pt x="2513154" y="3191527"/>
                    <a:pt x="2558568" y="3192982"/>
                    <a:pt x="2578527" y="3190780"/>
                  </a:cubicBezTo>
                  <a:cubicBezTo>
                    <a:pt x="2631787" y="3231127"/>
                    <a:pt x="2752868" y="3247508"/>
                    <a:pt x="2813227" y="3261375"/>
                  </a:cubicBezTo>
                  <a:cubicBezTo>
                    <a:pt x="2816429" y="3250113"/>
                    <a:pt x="2813532" y="3234109"/>
                    <a:pt x="2826607" y="3233959"/>
                  </a:cubicBezTo>
                  <a:cubicBezTo>
                    <a:pt x="2908282" y="3256465"/>
                    <a:pt x="3020725" y="3294162"/>
                    <a:pt x="3109500" y="3290187"/>
                  </a:cubicBezTo>
                  <a:cubicBezTo>
                    <a:pt x="3102979" y="3280886"/>
                    <a:pt x="3077343" y="3282906"/>
                    <a:pt x="3085890" y="3264428"/>
                  </a:cubicBezTo>
                  <a:cubicBezTo>
                    <a:pt x="3158025" y="3283218"/>
                    <a:pt x="3239850" y="3318798"/>
                    <a:pt x="3313465" y="3326839"/>
                  </a:cubicBezTo>
                  <a:cubicBezTo>
                    <a:pt x="3302384" y="3317960"/>
                    <a:pt x="3288979" y="3310712"/>
                    <a:pt x="3280827" y="3299086"/>
                  </a:cubicBezTo>
                  <a:cubicBezTo>
                    <a:pt x="3386483" y="3282582"/>
                    <a:pt x="3432864" y="3271566"/>
                    <a:pt x="3542287" y="3314849"/>
                  </a:cubicBezTo>
                  <a:cubicBezTo>
                    <a:pt x="3552588" y="3277107"/>
                    <a:pt x="3587525" y="3268565"/>
                    <a:pt x="3646676" y="3284667"/>
                  </a:cubicBezTo>
                  <a:cubicBezTo>
                    <a:pt x="3672071" y="3272410"/>
                    <a:pt x="3623157" y="3256069"/>
                    <a:pt x="3653203" y="3240552"/>
                  </a:cubicBezTo>
                  <a:cubicBezTo>
                    <a:pt x="3853057" y="3316850"/>
                    <a:pt x="3995052" y="3177063"/>
                    <a:pt x="4131813" y="3129733"/>
                  </a:cubicBezTo>
                  <a:cubicBezTo>
                    <a:pt x="4136976" y="3128194"/>
                    <a:pt x="4156331" y="3127109"/>
                    <a:pt x="4159774" y="3126083"/>
                  </a:cubicBezTo>
                  <a:cubicBezTo>
                    <a:pt x="4316851" y="3118614"/>
                    <a:pt x="4468634" y="3187689"/>
                    <a:pt x="4612280" y="3138307"/>
                  </a:cubicBezTo>
                  <a:cubicBezTo>
                    <a:pt x="4687382" y="3082183"/>
                    <a:pt x="4830333" y="3036756"/>
                    <a:pt x="4761894" y="2920345"/>
                  </a:cubicBezTo>
                  <a:cubicBezTo>
                    <a:pt x="4781522" y="2910745"/>
                    <a:pt x="4787413" y="2886499"/>
                    <a:pt x="4788927" y="2856998"/>
                  </a:cubicBezTo>
                  <a:cubicBezTo>
                    <a:pt x="4736479" y="2844521"/>
                    <a:pt x="4547686" y="2689023"/>
                    <a:pt x="4511035" y="2644661"/>
                  </a:cubicBezTo>
                  <a:cubicBezTo>
                    <a:pt x="4533774" y="2626637"/>
                    <a:pt x="4525233" y="2591700"/>
                    <a:pt x="4538067" y="2581315"/>
                  </a:cubicBezTo>
                  <a:cubicBezTo>
                    <a:pt x="4582844" y="2602638"/>
                    <a:pt x="4604193" y="2592525"/>
                    <a:pt x="4635325" y="2596364"/>
                  </a:cubicBezTo>
                  <a:close/>
                </a:path>
              </a:pathLst>
            </a:custGeom>
            <a:blipFill>
              <a:blip r:embed="rId8"/>
              <a:stretch>
                <a:fillRect l="-1587" t="-61650" r="-922" b="-70467"/>
              </a:stretch>
            </a:blipFill>
          </p:spPr>
        </p:sp>
      </p:grpSp>
      <p:grpSp>
        <p:nvGrpSpPr>
          <p:cNvPr name="Group 17" id="17"/>
          <p:cNvGrpSpPr/>
          <p:nvPr/>
        </p:nvGrpSpPr>
        <p:grpSpPr>
          <a:xfrm rot="0">
            <a:off x="12448529" y="3837404"/>
            <a:ext cx="4022451" cy="2588972"/>
            <a:chOff x="0" y="0"/>
            <a:chExt cx="5513070" cy="3548380"/>
          </a:xfrm>
        </p:grpSpPr>
        <p:sp>
          <p:nvSpPr>
            <p:cNvPr name="Freeform 18" id="18"/>
            <p:cNvSpPr/>
            <p:nvPr/>
          </p:nvSpPr>
          <p:spPr>
            <a:xfrm flipH="false" flipV="false" rot="0">
              <a:off x="-2540" y="-15240"/>
              <a:ext cx="5515610" cy="3563620"/>
            </a:xfrm>
            <a:custGeom>
              <a:avLst/>
              <a:gdLst/>
              <a:ahLst/>
              <a:cxnLst/>
              <a:rect r="r" b="b" t="t" l="l"/>
              <a:pathLst>
                <a:path h="3563620" w="5515610">
                  <a:moveTo>
                    <a:pt x="4991100" y="1559560"/>
                  </a:moveTo>
                  <a:cubicBezTo>
                    <a:pt x="5048250" y="1537970"/>
                    <a:pt x="5124450" y="1548130"/>
                    <a:pt x="5189220" y="1526540"/>
                  </a:cubicBezTo>
                  <a:cubicBezTo>
                    <a:pt x="5326380" y="1479550"/>
                    <a:pt x="5435600" y="1404620"/>
                    <a:pt x="5515610" y="1319530"/>
                  </a:cubicBezTo>
                  <a:cubicBezTo>
                    <a:pt x="5499100" y="1231900"/>
                    <a:pt x="5494020" y="1183640"/>
                    <a:pt x="5505450" y="1109980"/>
                  </a:cubicBezTo>
                  <a:cubicBezTo>
                    <a:pt x="5495290" y="1104900"/>
                    <a:pt x="5473700" y="1118870"/>
                    <a:pt x="5472430" y="1098550"/>
                  </a:cubicBezTo>
                  <a:cubicBezTo>
                    <a:pt x="5469890" y="1040130"/>
                    <a:pt x="5441950" y="1018540"/>
                    <a:pt x="5415280" y="969010"/>
                  </a:cubicBezTo>
                  <a:cubicBezTo>
                    <a:pt x="5210810" y="998220"/>
                    <a:pt x="4838700" y="1158240"/>
                    <a:pt x="4617720" y="1144270"/>
                  </a:cubicBezTo>
                  <a:cubicBezTo>
                    <a:pt x="4753610" y="1047750"/>
                    <a:pt x="4851400" y="939800"/>
                    <a:pt x="4853940" y="797560"/>
                  </a:cubicBezTo>
                  <a:cubicBezTo>
                    <a:pt x="4842510" y="786130"/>
                    <a:pt x="4777740" y="778510"/>
                    <a:pt x="4762500" y="783590"/>
                  </a:cubicBezTo>
                  <a:cubicBezTo>
                    <a:pt x="4710430" y="773430"/>
                    <a:pt x="4657090" y="726440"/>
                    <a:pt x="4634230" y="697230"/>
                  </a:cubicBezTo>
                  <a:cubicBezTo>
                    <a:pt x="4612640" y="711200"/>
                    <a:pt x="4608830" y="695960"/>
                    <a:pt x="4589780" y="706120"/>
                  </a:cubicBezTo>
                  <a:cubicBezTo>
                    <a:pt x="4508500" y="643890"/>
                    <a:pt x="4337050" y="737870"/>
                    <a:pt x="4254500" y="679450"/>
                  </a:cubicBezTo>
                  <a:cubicBezTo>
                    <a:pt x="4292600" y="579120"/>
                    <a:pt x="4215130" y="556260"/>
                    <a:pt x="4163060" y="508000"/>
                  </a:cubicBezTo>
                  <a:cubicBezTo>
                    <a:pt x="4182110" y="429260"/>
                    <a:pt x="4135120" y="387350"/>
                    <a:pt x="4091940" y="313690"/>
                  </a:cubicBezTo>
                  <a:cubicBezTo>
                    <a:pt x="4038600" y="339090"/>
                    <a:pt x="4042410" y="299720"/>
                    <a:pt x="4048760" y="274320"/>
                  </a:cubicBezTo>
                  <a:cubicBezTo>
                    <a:pt x="4009390" y="285750"/>
                    <a:pt x="3985260" y="270510"/>
                    <a:pt x="3963670" y="250190"/>
                  </a:cubicBezTo>
                  <a:cubicBezTo>
                    <a:pt x="3887470" y="279400"/>
                    <a:pt x="3817620" y="280670"/>
                    <a:pt x="3756660" y="287020"/>
                  </a:cubicBezTo>
                  <a:cubicBezTo>
                    <a:pt x="3445510" y="320040"/>
                    <a:pt x="3059430" y="403860"/>
                    <a:pt x="2780030" y="417830"/>
                  </a:cubicBezTo>
                  <a:cubicBezTo>
                    <a:pt x="3036570" y="308610"/>
                    <a:pt x="3333750" y="238760"/>
                    <a:pt x="3522980" y="144780"/>
                  </a:cubicBezTo>
                  <a:cubicBezTo>
                    <a:pt x="3529330" y="91440"/>
                    <a:pt x="3528060" y="67310"/>
                    <a:pt x="3524250" y="17780"/>
                  </a:cubicBezTo>
                  <a:cubicBezTo>
                    <a:pt x="3319780" y="0"/>
                    <a:pt x="3006090" y="97790"/>
                    <a:pt x="2715260" y="189230"/>
                  </a:cubicBezTo>
                  <a:cubicBezTo>
                    <a:pt x="2040890" y="401320"/>
                    <a:pt x="1228090" y="642620"/>
                    <a:pt x="845820" y="1018540"/>
                  </a:cubicBezTo>
                  <a:cubicBezTo>
                    <a:pt x="855980" y="1074420"/>
                    <a:pt x="839470" y="1146810"/>
                    <a:pt x="881380" y="1195070"/>
                  </a:cubicBezTo>
                  <a:cubicBezTo>
                    <a:pt x="741680" y="1271270"/>
                    <a:pt x="581660" y="1339850"/>
                    <a:pt x="445770" y="1418590"/>
                  </a:cubicBezTo>
                  <a:cubicBezTo>
                    <a:pt x="450850" y="1484630"/>
                    <a:pt x="485140" y="1553210"/>
                    <a:pt x="499110" y="1564640"/>
                  </a:cubicBezTo>
                  <a:cubicBezTo>
                    <a:pt x="454660" y="1588770"/>
                    <a:pt x="523240" y="1570990"/>
                    <a:pt x="520700" y="1596390"/>
                  </a:cubicBezTo>
                  <a:cubicBezTo>
                    <a:pt x="501650" y="1605280"/>
                    <a:pt x="514350" y="1626870"/>
                    <a:pt x="486410" y="1633220"/>
                  </a:cubicBezTo>
                  <a:cubicBezTo>
                    <a:pt x="383540" y="1616710"/>
                    <a:pt x="269240" y="1696720"/>
                    <a:pt x="163830" y="1720850"/>
                  </a:cubicBezTo>
                  <a:cubicBezTo>
                    <a:pt x="160020" y="1737360"/>
                    <a:pt x="198120" y="1734820"/>
                    <a:pt x="173990" y="1748790"/>
                  </a:cubicBezTo>
                  <a:cubicBezTo>
                    <a:pt x="104140" y="1765300"/>
                    <a:pt x="96520" y="1802130"/>
                    <a:pt x="26670" y="1818640"/>
                  </a:cubicBezTo>
                  <a:cubicBezTo>
                    <a:pt x="24130" y="1833880"/>
                    <a:pt x="21590" y="1849120"/>
                    <a:pt x="25400" y="1866900"/>
                  </a:cubicBezTo>
                  <a:cubicBezTo>
                    <a:pt x="35560" y="1879600"/>
                    <a:pt x="96520" y="1864360"/>
                    <a:pt x="80010" y="1885950"/>
                  </a:cubicBezTo>
                  <a:cubicBezTo>
                    <a:pt x="43180" y="1898650"/>
                    <a:pt x="0" y="1894840"/>
                    <a:pt x="1270" y="1930400"/>
                  </a:cubicBezTo>
                  <a:cubicBezTo>
                    <a:pt x="21590" y="1953260"/>
                    <a:pt x="63500" y="1938020"/>
                    <a:pt x="74930" y="1974850"/>
                  </a:cubicBezTo>
                  <a:cubicBezTo>
                    <a:pt x="66040" y="1992630"/>
                    <a:pt x="38100" y="2002790"/>
                    <a:pt x="45720" y="2025650"/>
                  </a:cubicBezTo>
                  <a:cubicBezTo>
                    <a:pt x="105410" y="2024380"/>
                    <a:pt x="158750" y="2035810"/>
                    <a:pt x="220980" y="2032000"/>
                  </a:cubicBezTo>
                  <a:cubicBezTo>
                    <a:pt x="201930" y="2042160"/>
                    <a:pt x="236220" y="2065020"/>
                    <a:pt x="287020" y="2054860"/>
                  </a:cubicBezTo>
                  <a:cubicBezTo>
                    <a:pt x="284480" y="2072640"/>
                    <a:pt x="240030" y="2075180"/>
                    <a:pt x="243840" y="2094230"/>
                  </a:cubicBezTo>
                  <a:cubicBezTo>
                    <a:pt x="317500" y="2080260"/>
                    <a:pt x="337820" y="2052320"/>
                    <a:pt x="406400" y="2042160"/>
                  </a:cubicBezTo>
                  <a:cubicBezTo>
                    <a:pt x="360680" y="2078990"/>
                    <a:pt x="302260" y="2136140"/>
                    <a:pt x="245110" y="2148840"/>
                  </a:cubicBezTo>
                  <a:cubicBezTo>
                    <a:pt x="228600" y="2171700"/>
                    <a:pt x="234950" y="2202180"/>
                    <a:pt x="226060" y="2226310"/>
                  </a:cubicBezTo>
                  <a:cubicBezTo>
                    <a:pt x="210820" y="2221230"/>
                    <a:pt x="212090" y="2301240"/>
                    <a:pt x="251460" y="2320290"/>
                  </a:cubicBezTo>
                  <a:cubicBezTo>
                    <a:pt x="300990" y="2307590"/>
                    <a:pt x="412750" y="2313940"/>
                    <a:pt x="485140" y="2329180"/>
                  </a:cubicBezTo>
                  <a:cubicBezTo>
                    <a:pt x="480060" y="2343150"/>
                    <a:pt x="463550" y="2353310"/>
                    <a:pt x="472440" y="2373630"/>
                  </a:cubicBezTo>
                  <a:cubicBezTo>
                    <a:pt x="496570" y="2382520"/>
                    <a:pt x="554990" y="2331720"/>
                    <a:pt x="579120" y="2350770"/>
                  </a:cubicBezTo>
                  <a:cubicBezTo>
                    <a:pt x="614680" y="2363470"/>
                    <a:pt x="551180" y="2376170"/>
                    <a:pt x="568960" y="2401570"/>
                  </a:cubicBezTo>
                  <a:cubicBezTo>
                    <a:pt x="805180" y="2283460"/>
                    <a:pt x="994410" y="2261870"/>
                    <a:pt x="1234440" y="2204720"/>
                  </a:cubicBezTo>
                  <a:cubicBezTo>
                    <a:pt x="966470" y="2321560"/>
                    <a:pt x="604520" y="2636520"/>
                    <a:pt x="598170" y="2739390"/>
                  </a:cubicBezTo>
                  <a:cubicBezTo>
                    <a:pt x="631190" y="2739390"/>
                    <a:pt x="659130" y="2747010"/>
                    <a:pt x="689610" y="2753360"/>
                  </a:cubicBezTo>
                  <a:cubicBezTo>
                    <a:pt x="679450" y="2780030"/>
                    <a:pt x="664210" y="2805430"/>
                    <a:pt x="661670" y="2834640"/>
                  </a:cubicBezTo>
                  <a:cubicBezTo>
                    <a:pt x="678180" y="2805430"/>
                    <a:pt x="736600" y="2791460"/>
                    <a:pt x="741680" y="2844800"/>
                  </a:cubicBezTo>
                  <a:cubicBezTo>
                    <a:pt x="701040" y="2848610"/>
                    <a:pt x="701040" y="2861310"/>
                    <a:pt x="701040" y="2891790"/>
                  </a:cubicBezTo>
                  <a:cubicBezTo>
                    <a:pt x="742950" y="2896870"/>
                    <a:pt x="807720" y="2860040"/>
                    <a:pt x="828040" y="2899410"/>
                  </a:cubicBezTo>
                  <a:cubicBezTo>
                    <a:pt x="801370" y="2915920"/>
                    <a:pt x="791210" y="2900680"/>
                    <a:pt x="765810" y="2914650"/>
                  </a:cubicBezTo>
                  <a:cubicBezTo>
                    <a:pt x="767080" y="2940050"/>
                    <a:pt x="792480" y="2921000"/>
                    <a:pt x="801370" y="2933700"/>
                  </a:cubicBezTo>
                  <a:cubicBezTo>
                    <a:pt x="727710" y="2964180"/>
                    <a:pt x="731520" y="2975610"/>
                    <a:pt x="707390" y="3016250"/>
                  </a:cubicBezTo>
                  <a:cubicBezTo>
                    <a:pt x="687070" y="2983230"/>
                    <a:pt x="633730" y="3195320"/>
                    <a:pt x="676910" y="3192780"/>
                  </a:cubicBezTo>
                  <a:cubicBezTo>
                    <a:pt x="641350" y="3229610"/>
                    <a:pt x="709930" y="3208020"/>
                    <a:pt x="726440" y="3221990"/>
                  </a:cubicBezTo>
                  <a:cubicBezTo>
                    <a:pt x="711200" y="3248660"/>
                    <a:pt x="745490" y="3256280"/>
                    <a:pt x="749300" y="3284220"/>
                  </a:cubicBezTo>
                  <a:cubicBezTo>
                    <a:pt x="768350" y="3289300"/>
                    <a:pt x="805180" y="3262630"/>
                    <a:pt x="803910" y="3303270"/>
                  </a:cubicBezTo>
                  <a:cubicBezTo>
                    <a:pt x="767080" y="3307080"/>
                    <a:pt x="778510" y="3296920"/>
                    <a:pt x="753110" y="3322320"/>
                  </a:cubicBezTo>
                  <a:cubicBezTo>
                    <a:pt x="744220" y="3313430"/>
                    <a:pt x="725170" y="3304540"/>
                    <a:pt x="706120" y="3323590"/>
                  </a:cubicBezTo>
                  <a:cubicBezTo>
                    <a:pt x="720090" y="3350260"/>
                    <a:pt x="715010" y="3370580"/>
                    <a:pt x="712470" y="3392170"/>
                  </a:cubicBezTo>
                  <a:cubicBezTo>
                    <a:pt x="779780" y="3380740"/>
                    <a:pt x="732790" y="3403600"/>
                    <a:pt x="795020" y="3408680"/>
                  </a:cubicBezTo>
                  <a:cubicBezTo>
                    <a:pt x="814070" y="3431540"/>
                    <a:pt x="786130" y="3437890"/>
                    <a:pt x="782320" y="3453130"/>
                  </a:cubicBezTo>
                  <a:cubicBezTo>
                    <a:pt x="904240" y="3456940"/>
                    <a:pt x="967740" y="3507740"/>
                    <a:pt x="1071880" y="3531870"/>
                  </a:cubicBezTo>
                  <a:cubicBezTo>
                    <a:pt x="1071880" y="3554730"/>
                    <a:pt x="1090930" y="3545840"/>
                    <a:pt x="1093470" y="3563620"/>
                  </a:cubicBezTo>
                  <a:cubicBezTo>
                    <a:pt x="1291590" y="3540760"/>
                    <a:pt x="1422400" y="3562350"/>
                    <a:pt x="1651000" y="3492500"/>
                  </a:cubicBezTo>
                  <a:cubicBezTo>
                    <a:pt x="1623060" y="3467100"/>
                    <a:pt x="1544320" y="3487420"/>
                    <a:pt x="1529080" y="3474720"/>
                  </a:cubicBezTo>
                  <a:cubicBezTo>
                    <a:pt x="1684020" y="3409950"/>
                    <a:pt x="1873250" y="3387090"/>
                    <a:pt x="2058670" y="3350260"/>
                  </a:cubicBezTo>
                  <a:cubicBezTo>
                    <a:pt x="2236470" y="3315970"/>
                    <a:pt x="2411730" y="3327400"/>
                    <a:pt x="2586990" y="3249930"/>
                  </a:cubicBezTo>
                  <a:cubicBezTo>
                    <a:pt x="2628900" y="3266440"/>
                    <a:pt x="2661920" y="3234690"/>
                    <a:pt x="2701290" y="3223260"/>
                  </a:cubicBezTo>
                  <a:cubicBezTo>
                    <a:pt x="2907030" y="3161030"/>
                    <a:pt x="3168650" y="3111500"/>
                    <a:pt x="3371850" y="3094990"/>
                  </a:cubicBezTo>
                  <a:cubicBezTo>
                    <a:pt x="3407410" y="3092450"/>
                    <a:pt x="3448050" y="3072130"/>
                    <a:pt x="3464560" y="3060700"/>
                  </a:cubicBezTo>
                  <a:cubicBezTo>
                    <a:pt x="3530600" y="3070860"/>
                    <a:pt x="3644900" y="3027680"/>
                    <a:pt x="3704590" y="3011170"/>
                  </a:cubicBezTo>
                  <a:cubicBezTo>
                    <a:pt x="3702050" y="2999740"/>
                    <a:pt x="3691890" y="2987040"/>
                    <a:pt x="3703320" y="2980690"/>
                  </a:cubicBezTo>
                  <a:cubicBezTo>
                    <a:pt x="3785870" y="2961640"/>
                    <a:pt x="3902710" y="2941320"/>
                    <a:pt x="3978910" y="2895600"/>
                  </a:cubicBezTo>
                  <a:cubicBezTo>
                    <a:pt x="3968750" y="2890520"/>
                    <a:pt x="3947160" y="2904490"/>
                    <a:pt x="3945890" y="2884170"/>
                  </a:cubicBezTo>
                  <a:cubicBezTo>
                    <a:pt x="4018280" y="2866390"/>
                    <a:pt x="4107180" y="2858770"/>
                    <a:pt x="4175760" y="2830830"/>
                  </a:cubicBezTo>
                  <a:cubicBezTo>
                    <a:pt x="4161790" y="2828290"/>
                    <a:pt x="4146550" y="2828290"/>
                    <a:pt x="4133850" y="2821940"/>
                  </a:cubicBezTo>
                  <a:cubicBezTo>
                    <a:pt x="4218940" y="2757170"/>
                    <a:pt x="4254500" y="2725420"/>
                    <a:pt x="4371340" y="2711450"/>
                  </a:cubicBezTo>
                  <a:cubicBezTo>
                    <a:pt x="4362450" y="2673350"/>
                    <a:pt x="4389120" y="2649220"/>
                    <a:pt x="4448810" y="2635250"/>
                  </a:cubicBezTo>
                  <a:cubicBezTo>
                    <a:pt x="4465320" y="2612390"/>
                    <a:pt x="4414520" y="2621280"/>
                    <a:pt x="4433570" y="2593340"/>
                  </a:cubicBezTo>
                  <a:cubicBezTo>
                    <a:pt x="4645660" y="2565400"/>
                    <a:pt x="4704080" y="2374900"/>
                    <a:pt x="4801870" y="2268220"/>
                  </a:cubicBezTo>
                  <a:cubicBezTo>
                    <a:pt x="4805680" y="2264410"/>
                    <a:pt x="4822190" y="2254250"/>
                    <a:pt x="4824730" y="2251710"/>
                  </a:cubicBezTo>
                  <a:cubicBezTo>
                    <a:pt x="4959350" y="2170430"/>
                    <a:pt x="5125720" y="2159000"/>
                    <a:pt x="5228590" y="2047240"/>
                  </a:cubicBezTo>
                  <a:cubicBezTo>
                    <a:pt x="5267960" y="1962150"/>
                    <a:pt x="5372100" y="1854200"/>
                    <a:pt x="5256530" y="1784350"/>
                  </a:cubicBezTo>
                  <a:cubicBezTo>
                    <a:pt x="5269230" y="1766570"/>
                    <a:pt x="5262880" y="1742440"/>
                    <a:pt x="5250180" y="1715770"/>
                  </a:cubicBezTo>
                  <a:cubicBezTo>
                    <a:pt x="5198110" y="1729740"/>
                    <a:pt x="4958080" y="1682750"/>
                    <a:pt x="4904740" y="1661160"/>
                  </a:cubicBezTo>
                  <a:cubicBezTo>
                    <a:pt x="4916170" y="1634490"/>
                    <a:pt x="4892040" y="1607820"/>
                    <a:pt x="4898390" y="1592580"/>
                  </a:cubicBezTo>
                  <a:cubicBezTo>
                    <a:pt x="4947920" y="1590040"/>
                    <a:pt x="4961890" y="1570990"/>
                    <a:pt x="4991100" y="1559560"/>
                  </a:cubicBezTo>
                  <a:close/>
                </a:path>
              </a:pathLst>
            </a:custGeom>
            <a:gradFill rotWithShape="true">
              <a:gsLst>
                <a:gs pos="0">
                  <a:srgbClr val="14FF00">
                    <a:alpha val="100000"/>
                  </a:srgbClr>
                </a:gs>
                <a:gs pos="100000">
                  <a:srgbClr val="009E64">
                    <a:alpha val="100000"/>
                  </a:srgbClr>
                </a:gs>
              </a:gsLst>
              <a:lin ang="0"/>
            </a:gradFill>
            <a:ln w="12700">
              <a:solidFill>
                <a:srgbClr val="000000"/>
              </a:solidFill>
            </a:ln>
          </p:spPr>
        </p:sp>
      </p:grpSp>
      <p:grpSp>
        <p:nvGrpSpPr>
          <p:cNvPr name="Group 19" id="19"/>
          <p:cNvGrpSpPr/>
          <p:nvPr/>
        </p:nvGrpSpPr>
        <p:grpSpPr>
          <a:xfrm rot="0">
            <a:off x="12527711" y="3860624"/>
            <a:ext cx="4022451" cy="2588972"/>
            <a:chOff x="0" y="0"/>
            <a:chExt cx="5513070" cy="3548380"/>
          </a:xfrm>
        </p:grpSpPr>
        <p:sp>
          <p:nvSpPr>
            <p:cNvPr name="Freeform 20" id="20"/>
            <p:cNvSpPr/>
            <p:nvPr/>
          </p:nvSpPr>
          <p:spPr>
            <a:xfrm flipH="false" flipV="false" rot="-1794000">
              <a:off x="183414" y="17199"/>
              <a:ext cx="5296655" cy="3370469"/>
            </a:xfrm>
            <a:custGeom>
              <a:avLst/>
              <a:gdLst/>
              <a:ahLst/>
              <a:cxnLst/>
              <a:rect r="r" b="b" t="t" l="l"/>
              <a:pathLst>
                <a:path h="3370469" w="5296655">
                  <a:moveTo>
                    <a:pt x="4622664" y="2670706"/>
                  </a:moveTo>
                  <a:cubicBezTo>
                    <a:pt x="4682970" y="2680479"/>
                    <a:pt x="4743962" y="2727271"/>
                    <a:pt x="4810874" y="2740842"/>
                  </a:cubicBezTo>
                  <a:cubicBezTo>
                    <a:pt x="4953201" y="2768479"/>
                    <a:pt x="5085235" y="2757967"/>
                    <a:pt x="5197012" y="2724087"/>
                  </a:cubicBezTo>
                  <a:cubicBezTo>
                    <a:pt x="5226382" y="2639891"/>
                    <a:pt x="5246035" y="2595522"/>
                    <a:pt x="5292663" y="2537364"/>
                  </a:cubicBezTo>
                  <a:cubicBezTo>
                    <a:pt x="5286387" y="2527896"/>
                    <a:pt x="5260707" y="2529244"/>
                    <a:pt x="5269735" y="2510995"/>
                  </a:cubicBezTo>
                  <a:cubicBezTo>
                    <a:pt x="5296655" y="2459085"/>
                    <a:pt x="5283196" y="2426441"/>
                    <a:pt x="5284766" y="2370209"/>
                  </a:cubicBezTo>
                  <a:cubicBezTo>
                    <a:pt x="5092951" y="2293605"/>
                    <a:pt x="4690602" y="2246834"/>
                    <a:pt x="4505999" y="2124568"/>
                  </a:cubicBezTo>
                  <a:cubicBezTo>
                    <a:pt x="4671916" y="2108634"/>
                    <a:pt x="4810501" y="2063800"/>
                    <a:pt x="4883608" y="1941759"/>
                  </a:cubicBezTo>
                  <a:cubicBezTo>
                    <a:pt x="4879397" y="1926152"/>
                    <a:pt x="4827047" y="1887260"/>
                    <a:pt x="4811303" y="1884066"/>
                  </a:cubicBezTo>
                  <a:cubicBezTo>
                    <a:pt x="4771228" y="1849302"/>
                    <a:pt x="4748412" y="1781978"/>
                    <a:pt x="4743155" y="1745260"/>
                  </a:cubicBezTo>
                  <a:cubicBezTo>
                    <a:pt x="4717476" y="1746608"/>
                    <a:pt x="4721769" y="1731497"/>
                    <a:pt x="4700190" y="1730809"/>
                  </a:cubicBezTo>
                  <a:cubicBezTo>
                    <a:pt x="4660750" y="1636345"/>
                    <a:pt x="4465273" y="1632350"/>
                    <a:pt x="4422832" y="1540556"/>
                  </a:cubicBezTo>
                  <a:cubicBezTo>
                    <a:pt x="4505874" y="1472573"/>
                    <a:pt x="4450111" y="1414137"/>
                    <a:pt x="4429029" y="1346345"/>
                  </a:cubicBezTo>
                  <a:cubicBezTo>
                    <a:pt x="4484794" y="1287582"/>
                    <a:pt x="4464950" y="1227826"/>
                    <a:pt x="4464236" y="1142446"/>
                  </a:cubicBezTo>
                  <a:cubicBezTo>
                    <a:pt x="4405334" y="1137875"/>
                    <a:pt x="4428263" y="1105645"/>
                    <a:pt x="4446429" y="1086791"/>
                  </a:cubicBezTo>
                  <a:cubicBezTo>
                    <a:pt x="4406602" y="1077074"/>
                    <a:pt x="4393280" y="1051834"/>
                    <a:pt x="4384693" y="1023457"/>
                  </a:cubicBezTo>
                  <a:cubicBezTo>
                    <a:pt x="4304075" y="1010794"/>
                    <a:pt x="4242889" y="977076"/>
                    <a:pt x="4186878" y="952193"/>
                  </a:cubicBezTo>
                  <a:cubicBezTo>
                    <a:pt x="3900683" y="825713"/>
                    <a:pt x="3524208" y="705920"/>
                    <a:pt x="3275033" y="578753"/>
                  </a:cubicBezTo>
                  <a:cubicBezTo>
                    <a:pt x="3551872" y="611953"/>
                    <a:pt x="3844315" y="699541"/>
                    <a:pt x="4055206" y="712398"/>
                  </a:cubicBezTo>
                  <a:cubicBezTo>
                    <a:pt x="4087300" y="669324"/>
                    <a:pt x="4098228" y="647772"/>
                    <a:pt x="4119615" y="602936"/>
                  </a:cubicBezTo>
                  <a:cubicBezTo>
                    <a:pt x="3951224" y="485596"/>
                    <a:pt x="3630540" y="414000"/>
                    <a:pt x="3332839" y="348294"/>
                  </a:cubicBezTo>
                  <a:cubicBezTo>
                    <a:pt x="2642505" y="195989"/>
                    <a:pt x="1817606" y="0"/>
                    <a:pt x="1298826" y="135327"/>
                  </a:cubicBezTo>
                  <a:cubicBezTo>
                    <a:pt x="1279779" y="188834"/>
                    <a:pt x="1229381" y="243358"/>
                    <a:pt x="1241655" y="306086"/>
                  </a:cubicBezTo>
                  <a:cubicBezTo>
                    <a:pt x="1082565" y="302505"/>
                    <a:pt x="909658" y="282189"/>
                    <a:pt x="752604" y="282709"/>
                  </a:cubicBezTo>
                  <a:cubicBezTo>
                    <a:pt x="724088" y="342491"/>
                    <a:pt x="719628" y="419036"/>
                    <a:pt x="726040" y="435908"/>
                  </a:cubicBezTo>
                  <a:cubicBezTo>
                    <a:pt x="675478" y="434669"/>
                    <a:pt x="743793" y="453442"/>
                    <a:pt x="728930" y="474195"/>
                  </a:cubicBezTo>
                  <a:cubicBezTo>
                    <a:pt x="707984" y="472405"/>
                    <a:pt x="708231" y="497452"/>
                    <a:pt x="680845" y="489029"/>
                  </a:cubicBezTo>
                  <a:cubicBezTo>
                    <a:pt x="599897" y="423438"/>
                    <a:pt x="460927" y="435821"/>
                    <a:pt x="357518" y="404193"/>
                  </a:cubicBezTo>
                  <a:cubicBezTo>
                    <a:pt x="345986" y="416607"/>
                    <a:pt x="380281" y="433397"/>
                    <a:pt x="352398" y="433479"/>
                  </a:cubicBezTo>
                  <a:cubicBezTo>
                    <a:pt x="283616" y="412972"/>
                    <a:pt x="258651" y="441102"/>
                    <a:pt x="189868" y="420595"/>
                  </a:cubicBezTo>
                  <a:cubicBezTo>
                    <a:pt x="180069" y="432540"/>
                    <a:pt x="170270" y="444485"/>
                    <a:pt x="164710" y="461798"/>
                  </a:cubicBezTo>
                  <a:cubicBezTo>
                    <a:pt x="167187" y="477872"/>
                    <a:pt x="227630" y="495049"/>
                    <a:pt x="202555" y="505535"/>
                  </a:cubicBezTo>
                  <a:cubicBezTo>
                    <a:pt x="164296" y="498185"/>
                    <a:pt x="128763" y="473358"/>
                    <a:pt x="112138" y="504817"/>
                  </a:cubicBezTo>
                  <a:cubicBezTo>
                    <a:pt x="118358" y="534764"/>
                    <a:pt x="162286" y="542444"/>
                    <a:pt x="153835" y="580070"/>
                  </a:cubicBezTo>
                  <a:cubicBezTo>
                    <a:pt x="137266" y="591051"/>
                    <a:pt x="107980" y="585931"/>
                    <a:pt x="103190" y="609547"/>
                  </a:cubicBezTo>
                  <a:cubicBezTo>
                    <a:pt x="155568" y="638201"/>
                    <a:pt x="196111" y="674699"/>
                    <a:pt x="251957" y="702417"/>
                  </a:cubicBezTo>
                  <a:cubicBezTo>
                    <a:pt x="230378" y="701728"/>
                    <a:pt x="248709" y="738639"/>
                    <a:pt x="297812" y="755154"/>
                  </a:cubicBezTo>
                  <a:cubicBezTo>
                    <a:pt x="286747" y="769302"/>
                    <a:pt x="246947" y="749346"/>
                    <a:pt x="240754" y="767759"/>
                  </a:cubicBezTo>
                  <a:cubicBezTo>
                    <a:pt x="311573" y="792367"/>
                    <a:pt x="343116" y="778276"/>
                    <a:pt x="407632" y="803654"/>
                  </a:cubicBezTo>
                  <a:cubicBezTo>
                    <a:pt x="349639" y="812791"/>
                    <a:pt x="270506" y="833213"/>
                    <a:pt x="214632" y="815734"/>
                  </a:cubicBezTo>
                  <a:cubicBezTo>
                    <a:pt x="188924" y="827321"/>
                    <a:pt x="179235" y="856909"/>
                    <a:pt x="159500" y="873396"/>
                  </a:cubicBezTo>
                  <a:cubicBezTo>
                    <a:pt x="148821" y="861395"/>
                    <a:pt x="110038" y="931389"/>
                    <a:pt x="134671" y="967528"/>
                  </a:cubicBezTo>
                  <a:cubicBezTo>
                    <a:pt x="183939" y="981209"/>
                    <a:pt x="277658" y="1042425"/>
                    <a:pt x="332816" y="1091722"/>
                  </a:cubicBezTo>
                  <a:cubicBezTo>
                    <a:pt x="321448" y="1101300"/>
                    <a:pt x="302071" y="1101878"/>
                    <a:pt x="299649" y="1123925"/>
                  </a:cubicBezTo>
                  <a:cubicBezTo>
                    <a:pt x="316135" y="1143660"/>
                    <a:pt x="392103" y="1128743"/>
                    <a:pt x="403525" y="1157286"/>
                  </a:cubicBezTo>
                  <a:cubicBezTo>
                    <a:pt x="428021" y="1186022"/>
                    <a:pt x="366642" y="1165377"/>
                    <a:pt x="369394" y="1196260"/>
                  </a:cubicBezTo>
                  <a:cubicBezTo>
                    <a:pt x="633048" y="1211623"/>
                    <a:pt x="807854" y="1287236"/>
                    <a:pt x="1044424" y="1357345"/>
                  </a:cubicBezTo>
                  <a:cubicBezTo>
                    <a:pt x="753878" y="1325053"/>
                    <a:pt x="283101" y="1417663"/>
                    <a:pt x="226317" y="1503676"/>
                  </a:cubicBezTo>
                  <a:cubicBezTo>
                    <a:pt x="254942" y="1520136"/>
                    <a:pt x="275364" y="1540669"/>
                    <a:pt x="298622" y="1561368"/>
                  </a:cubicBezTo>
                  <a:cubicBezTo>
                    <a:pt x="276520" y="1579423"/>
                    <a:pt x="250647" y="1593846"/>
                    <a:pt x="233884" y="1617902"/>
                  </a:cubicBezTo>
                  <a:cubicBezTo>
                    <a:pt x="262757" y="1600809"/>
                    <a:pt x="320365" y="1617821"/>
                    <a:pt x="298179" y="1666593"/>
                  </a:cubicBezTo>
                  <a:cubicBezTo>
                    <a:pt x="261050" y="1649638"/>
                    <a:pt x="254719" y="1660647"/>
                    <a:pt x="239525" y="1687070"/>
                  </a:cubicBezTo>
                  <a:cubicBezTo>
                    <a:pt x="273324" y="1712366"/>
                    <a:pt x="347832" y="1712725"/>
                    <a:pt x="345822" y="1756984"/>
                  </a:cubicBezTo>
                  <a:cubicBezTo>
                    <a:pt x="314472" y="1758002"/>
                    <a:pt x="313261" y="1739725"/>
                    <a:pt x="284278" y="1739174"/>
                  </a:cubicBezTo>
                  <a:cubicBezTo>
                    <a:pt x="272718" y="1761827"/>
                    <a:pt x="304233" y="1757974"/>
                    <a:pt x="305609" y="1773415"/>
                  </a:cubicBezTo>
                  <a:cubicBezTo>
                    <a:pt x="226560" y="1763119"/>
                    <a:pt x="224165" y="1774927"/>
                    <a:pt x="182988" y="1798130"/>
                  </a:cubicBezTo>
                  <a:cubicBezTo>
                    <a:pt x="181833" y="1759375"/>
                    <a:pt x="29868" y="1916646"/>
                    <a:pt x="68567" y="1935969"/>
                  </a:cubicBezTo>
                  <a:cubicBezTo>
                    <a:pt x="19381" y="1950170"/>
                    <a:pt x="89595" y="1965640"/>
                    <a:pt x="96943" y="1985981"/>
                  </a:cubicBezTo>
                  <a:cubicBezTo>
                    <a:pt x="70437" y="2001504"/>
                    <a:pt x="96365" y="2025203"/>
                    <a:pt x="85740" y="2051323"/>
                  </a:cubicBezTo>
                  <a:cubicBezTo>
                    <a:pt x="99722" y="2065223"/>
                    <a:pt x="144944" y="2060463"/>
                    <a:pt x="123585" y="2095060"/>
                  </a:cubicBezTo>
                  <a:cubicBezTo>
                    <a:pt x="89758" y="2080004"/>
                    <a:pt x="104731" y="2076894"/>
                    <a:pt x="70050" y="2086251"/>
                  </a:cubicBezTo>
                  <a:cubicBezTo>
                    <a:pt x="66775" y="2074113"/>
                    <a:pt x="54692" y="2056910"/>
                    <a:pt x="28682" y="2063928"/>
                  </a:cubicBezTo>
                  <a:cubicBezTo>
                    <a:pt x="27498" y="2094013"/>
                    <a:pt x="12964" y="2109096"/>
                    <a:pt x="0" y="2126546"/>
                  </a:cubicBezTo>
                  <a:cubicBezTo>
                    <a:pt x="64049" y="2150190"/>
                    <a:pt x="11918" y="2146583"/>
                    <a:pt x="63332" y="2182008"/>
                  </a:cubicBezTo>
                  <a:cubicBezTo>
                    <a:pt x="68451" y="2211322"/>
                    <a:pt x="41065" y="2202899"/>
                    <a:pt x="30165" y="2214211"/>
                  </a:cubicBezTo>
                  <a:cubicBezTo>
                    <a:pt x="133958" y="2278290"/>
                    <a:pt x="163683" y="2353982"/>
                    <a:pt x="241933" y="2426813"/>
                  </a:cubicBezTo>
                  <a:cubicBezTo>
                    <a:pt x="230537" y="2446630"/>
                    <a:pt x="251483" y="2448419"/>
                    <a:pt x="244822" y="2465099"/>
                  </a:cubicBezTo>
                  <a:cubicBezTo>
                    <a:pt x="427967" y="2544042"/>
                    <a:pt x="530604" y="2627965"/>
                    <a:pt x="763596" y="2681367"/>
                  </a:cubicBezTo>
                  <a:cubicBezTo>
                    <a:pt x="752036" y="2645420"/>
                    <a:pt x="673647" y="2623785"/>
                    <a:pt x="666767" y="2605178"/>
                  </a:cubicBezTo>
                  <a:cubicBezTo>
                    <a:pt x="833371" y="2626265"/>
                    <a:pt x="1008809" y="2700776"/>
                    <a:pt x="1187908" y="2761278"/>
                  </a:cubicBezTo>
                  <a:cubicBezTo>
                    <a:pt x="1359136" y="2820183"/>
                    <a:pt x="1505370" y="2917457"/>
                    <a:pt x="1695920" y="2937663"/>
                  </a:cubicBezTo>
                  <a:cubicBezTo>
                    <a:pt x="1724022" y="2972868"/>
                    <a:pt x="1768474" y="2961804"/>
                    <a:pt x="1808301" y="2971520"/>
                  </a:cubicBezTo>
                  <a:cubicBezTo>
                    <a:pt x="2017678" y="3020132"/>
                    <a:pt x="2269165" y="3107609"/>
                    <a:pt x="2453549" y="3194590"/>
                  </a:cubicBezTo>
                  <a:cubicBezTo>
                    <a:pt x="2485642" y="3210114"/>
                    <a:pt x="2531002" y="3212757"/>
                    <a:pt x="2551012" y="3211079"/>
                  </a:cubicBezTo>
                  <a:cubicBezTo>
                    <a:pt x="2603197" y="3252806"/>
                    <a:pt x="2723808" y="3272351"/>
                    <a:pt x="2783783" y="3287793"/>
                  </a:cubicBezTo>
                  <a:cubicBezTo>
                    <a:pt x="2787279" y="3276618"/>
                    <a:pt x="2784802" y="3260544"/>
                    <a:pt x="2797876" y="3260737"/>
                  </a:cubicBezTo>
                  <a:cubicBezTo>
                    <a:pt x="2878934" y="3285373"/>
                    <a:pt x="2990352" y="3326001"/>
                    <a:pt x="3079200" y="3324351"/>
                  </a:cubicBezTo>
                  <a:cubicBezTo>
                    <a:pt x="3072925" y="3314883"/>
                    <a:pt x="3047245" y="3316231"/>
                    <a:pt x="3056273" y="3297982"/>
                  </a:cubicBezTo>
                  <a:cubicBezTo>
                    <a:pt x="3127891" y="3318654"/>
                    <a:pt x="3208757" y="3356364"/>
                    <a:pt x="3282136" y="3366329"/>
                  </a:cubicBezTo>
                  <a:cubicBezTo>
                    <a:pt x="3271292" y="3357164"/>
                    <a:pt x="3258080" y="3349567"/>
                    <a:pt x="3250236" y="3337731"/>
                  </a:cubicBezTo>
                  <a:cubicBezTo>
                    <a:pt x="3356287" y="3323998"/>
                    <a:pt x="3402941" y="3314201"/>
                    <a:pt x="3511193" y="3360334"/>
                  </a:cubicBezTo>
                  <a:cubicBezTo>
                    <a:pt x="3522479" y="3322873"/>
                    <a:pt x="3557628" y="3315249"/>
                    <a:pt x="3616337" y="3332894"/>
                  </a:cubicBezTo>
                  <a:cubicBezTo>
                    <a:pt x="3642044" y="3321307"/>
                    <a:pt x="3593574" y="3303690"/>
                    <a:pt x="3624017" y="3288965"/>
                  </a:cubicBezTo>
                  <a:cubicBezTo>
                    <a:pt x="3821805" y="3370468"/>
                    <a:pt x="3967411" y="3234446"/>
                    <a:pt x="4105363" y="3190713"/>
                  </a:cubicBezTo>
                  <a:cubicBezTo>
                    <a:pt x="4110565" y="3189309"/>
                    <a:pt x="4129942" y="3188732"/>
                    <a:pt x="4133411" y="3187796"/>
                  </a:cubicBezTo>
                  <a:cubicBezTo>
                    <a:pt x="4290629" y="3184441"/>
                    <a:pt x="4440552" y="3257466"/>
                    <a:pt x="4585441" y="3211861"/>
                  </a:cubicBezTo>
                  <a:cubicBezTo>
                    <a:pt x="4661987" y="3157722"/>
                    <a:pt x="4806078" y="3116053"/>
                    <a:pt x="4740710" y="2997890"/>
                  </a:cubicBezTo>
                  <a:cubicBezTo>
                    <a:pt x="4760582" y="2988807"/>
                    <a:pt x="4767106" y="2964724"/>
                    <a:pt x="4769391" y="2935273"/>
                  </a:cubicBezTo>
                  <a:cubicBezTo>
                    <a:pt x="4717288" y="2921427"/>
                    <a:pt x="4532631" y="2761040"/>
                    <a:pt x="4497153" y="2715734"/>
                  </a:cubicBezTo>
                  <a:cubicBezTo>
                    <a:pt x="4520356" y="2698311"/>
                    <a:pt x="4512732" y="2663163"/>
                    <a:pt x="4525834" y="2653117"/>
                  </a:cubicBezTo>
                  <a:cubicBezTo>
                    <a:pt x="4570038" y="2675605"/>
                    <a:pt x="4591644" y="2666054"/>
                    <a:pt x="4622664" y="2670707"/>
                  </a:cubicBezTo>
                  <a:close/>
                </a:path>
              </a:pathLst>
            </a:custGeom>
            <a:blipFill>
              <a:blip r:embed="rId9"/>
              <a:stretch>
                <a:fillRect l="-100626" t="-101222" r="-45520" b="-47790"/>
              </a:stretch>
            </a:blipFill>
          </p:spPr>
        </p:sp>
      </p:grpSp>
      <p:sp>
        <p:nvSpPr>
          <p:cNvPr name="AutoShape 21" id="21"/>
          <p:cNvSpPr/>
          <p:nvPr/>
        </p:nvSpPr>
        <p:spPr>
          <a:xfrm flipV="true">
            <a:off x="8350263" y="3095318"/>
            <a:ext cx="1587474" cy="0"/>
          </a:xfrm>
          <a:prstGeom prst="line">
            <a:avLst/>
          </a:prstGeom>
          <a:ln cap="flat" w="19050">
            <a:solidFill>
              <a:srgbClr val="FF5400"/>
            </a:solidFill>
            <a:prstDash val="solid"/>
            <a:headEnd type="none" len="sm" w="sm"/>
            <a:tailEnd type="none" len="sm" w="sm"/>
          </a:ln>
        </p:spPr>
      </p:sp>
      <p:sp>
        <p:nvSpPr>
          <p:cNvPr name="Freeform 22" id="22"/>
          <p:cNvSpPr/>
          <p:nvPr/>
        </p:nvSpPr>
        <p:spPr>
          <a:xfrm flipH="true" flipV="true" rot="-467201">
            <a:off x="15071695" y="8744751"/>
            <a:ext cx="2781892" cy="1801275"/>
          </a:xfrm>
          <a:custGeom>
            <a:avLst/>
            <a:gdLst/>
            <a:ahLst/>
            <a:cxnLst/>
            <a:rect r="r" b="b" t="t" l="l"/>
            <a:pathLst>
              <a:path h="1801275" w="2781892">
                <a:moveTo>
                  <a:pt x="2781892" y="1801275"/>
                </a:moveTo>
                <a:lnTo>
                  <a:pt x="0" y="1801275"/>
                </a:lnTo>
                <a:lnTo>
                  <a:pt x="0" y="0"/>
                </a:lnTo>
                <a:lnTo>
                  <a:pt x="2781892" y="0"/>
                </a:lnTo>
                <a:lnTo>
                  <a:pt x="2781892" y="1801275"/>
                </a:lnTo>
                <a:close/>
              </a:path>
            </a:pathLst>
          </a:custGeom>
          <a:blipFill>
            <a:blip r:embed="rId10"/>
            <a:stretch>
              <a:fillRect l="0" t="0" r="0" b="0"/>
            </a:stretch>
          </a:blipFill>
        </p:spPr>
      </p:sp>
      <p:sp>
        <p:nvSpPr>
          <p:cNvPr name="Freeform 23" id="23"/>
          <p:cNvSpPr/>
          <p:nvPr/>
        </p:nvSpPr>
        <p:spPr>
          <a:xfrm flipH="false" flipV="false" rot="0">
            <a:off x="2791004" y="4129429"/>
            <a:ext cx="472717" cy="473704"/>
          </a:xfrm>
          <a:custGeom>
            <a:avLst/>
            <a:gdLst/>
            <a:ahLst/>
            <a:cxnLst/>
            <a:rect r="r" b="b" t="t" l="l"/>
            <a:pathLst>
              <a:path h="473704" w="472717">
                <a:moveTo>
                  <a:pt x="0" y="0"/>
                </a:moveTo>
                <a:lnTo>
                  <a:pt x="472717" y="0"/>
                </a:lnTo>
                <a:lnTo>
                  <a:pt x="472717" y="473705"/>
                </a:lnTo>
                <a:lnTo>
                  <a:pt x="0" y="473705"/>
                </a:lnTo>
                <a:lnTo>
                  <a:pt x="0" y="0"/>
                </a:lnTo>
                <a:close/>
              </a:path>
            </a:pathLst>
          </a:custGeom>
          <a:blipFill>
            <a:blip r:embed="rId11"/>
            <a:stretch>
              <a:fillRect l="0" t="0" r="0" b="0"/>
            </a:stretch>
          </a:blipFill>
        </p:spPr>
      </p:sp>
      <p:sp>
        <p:nvSpPr>
          <p:cNvPr name="Freeform 24" id="24"/>
          <p:cNvSpPr/>
          <p:nvPr/>
        </p:nvSpPr>
        <p:spPr>
          <a:xfrm flipH="false" flipV="false" rot="0">
            <a:off x="3804623" y="-281222"/>
            <a:ext cx="1897490" cy="1686394"/>
          </a:xfrm>
          <a:custGeom>
            <a:avLst/>
            <a:gdLst/>
            <a:ahLst/>
            <a:cxnLst/>
            <a:rect r="r" b="b" t="t" l="l"/>
            <a:pathLst>
              <a:path h="1686394" w="1897490">
                <a:moveTo>
                  <a:pt x="0" y="0"/>
                </a:moveTo>
                <a:lnTo>
                  <a:pt x="1897490" y="0"/>
                </a:lnTo>
                <a:lnTo>
                  <a:pt x="1897490" y="1686394"/>
                </a:lnTo>
                <a:lnTo>
                  <a:pt x="0" y="1686394"/>
                </a:lnTo>
                <a:lnTo>
                  <a:pt x="0" y="0"/>
                </a:lnTo>
                <a:close/>
              </a:path>
            </a:pathLst>
          </a:custGeom>
          <a:blipFill>
            <a:blip r:embed="rId12"/>
            <a:stretch>
              <a:fillRect l="0" t="0" r="0" b="0"/>
            </a:stretch>
          </a:blipFill>
        </p:spPr>
      </p:sp>
      <p:sp>
        <p:nvSpPr>
          <p:cNvPr name="TextBox 25" id="25"/>
          <p:cNvSpPr txBox="true"/>
          <p:nvPr/>
        </p:nvSpPr>
        <p:spPr>
          <a:xfrm rot="0">
            <a:off x="1039108" y="453465"/>
            <a:ext cx="1926211" cy="198120"/>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Your Account</a:t>
            </a:r>
          </a:p>
        </p:txBody>
      </p:sp>
      <p:sp>
        <p:nvSpPr>
          <p:cNvPr name="TextBox 26" id="26"/>
          <p:cNvSpPr txBox="true"/>
          <p:nvPr/>
        </p:nvSpPr>
        <p:spPr>
          <a:xfrm rot="0">
            <a:off x="16055142" y="453465"/>
            <a:ext cx="9784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Contact</a:t>
            </a:r>
          </a:p>
        </p:txBody>
      </p:sp>
      <p:sp>
        <p:nvSpPr>
          <p:cNvPr name="TextBox 27" id="27"/>
          <p:cNvSpPr txBox="true"/>
          <p:nvPr/>
        </p:nvSpPr>
        <p:spPr>
          <a:xfrm rot="0">
            <a:off x="14499346" y="453465"/>
            <a:ext cx="1060497"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About Us</a:t>
            </a:r>
          </a:p>
        </p:txBody>
      </p:sp>
      <p:sp>
        <p:nvSpPr>
          <p:cNvPr name="TextBox 28" id="28"/>
          <p:cNvSpPr txBox="true"/>
          <p:nvPr/>
        </p:nvSpPr>
        <p:spPr>
          <a:xfrm rot="0">
            <a:off x="13268589" y="453465"/>
            <a:ext cx="735456"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Menu</a:t>
            </a:r>
          </a:p>
        </p:txBody>
      </p:sp>
      <p:sp>
        <p:nvSpPr>
          <p:cNvPr name="TextBox 29" id="29"/>
          <p:cNvSpPr txBox="true"/>
          <p:nvPr/>
        </p:nvSpPr>
        <p:spPr>
          <a:xfrm rot="0">
            <a:off x="12012830" y="453465"/>
            <a:ext cx="8097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Home</a:t>
            </a:r>
          </a:p>
        </p:txBody>
      </p:sp>
      <p:sp>
        <p:nvSpPr>
          <p:cNvPr name="TextBox 30" id="30"/>
          <p:cNvSpPr txBox="true"/>
          <p:nvPr/>
        </p:nvSpPr>
        <p:spPr>
          <a:xfrm rot="0">
            <a:off x="3027363" y="6845130"/>
            <a:ext cx="2735520" cy="264160"/>
          </a:xfrm>
          <a:prstGeom prst="rect">
            <a:avLst/>
          </a:prstGeom>
        </p:spPr>
        <p:txBody>
          <a:bodyPr anchor="t" rtlCol="false" tIns="0" lIns="0" bIns="0" rIns="0">
            <a:spAutoFit/>
          </a:bodyPr>
          <a:lstStyle/>
          <a:p>
            <a:pPr algn="ctr">
              <a:lnSpc>
                <a:spcPts val="2239"/>
              </a:lnSpc>
              <a:spcBef>
                <a:spcPct val="0"/>
              </a:spcBef>
            </a:pPr>
            <a:r>
              <a:rPr lang="en-US" b="true" sz="1599">
                <a:solidFill>
                  <a:srgbClr val="FF5400"/>
                </a:solidFill>
                <a:latin typeface="Open Sans Bold"/>
                <a:ea typeface="Open Sans Bold"/>
                <a:cs typeface="Open Sans Bold"/>
                <a:sym typeface="Open Sans Bold"/>
              </a:rPr>
              <a:t>Frontend</a:t>
            </a:r>
          </a:p>
        </p:txBody>
      </p:sp>
      <p:sp>
        <p:nvSpPr>
          <p:cNvPr name="TextBox 31" id="31"/>
          <p:cNvSpPr txBox="true"/>
          <p:nvPr/>
        </p:nvSpPr>
        <p:spPr>
          <a:xfrm rot="0">
            <a:off x="2779123" y="7466723"/>
            <a:ext cx="3049503" cy="1499870"/>
          </a:xfrm>
          <a:prstGeom prst="rect">
            <a:avLst/>
          </a:prstGeom>
        </p:spPr>
        <p:txBody>
          <a:bodyPr anchor="t" rtlCol="false" tIns="0" lIns="0" bIns="0" rIns="0">
            <a:spAutoFit/>
          </a:bodyPr>
          <a:lstStyle/>
          <a:p>
            <a:pPr algn="ctr">
              <a:lnSpc>
                <a:spcPts val="2379"/>
              </a:lnSpc>
            </a:pPr>
            <a:r>
              <a:rPr lang="en-US" sz="1699" b="true">
                <a:solidFill>
                  <a:srgbClr val="38B6FF"/>
                </a:solidFill>
                <a:latin typeface="Times New Roman Bold"/>
                <a:ea typeface="Times New Roman Bold"/>
                <a:cs typeface="Times New Roman Bold"/>
                <a:sym typeface="Times New Roman Bold"/>
              </a:rPr>
              <a:t>React.js</a:t>
            </a:r>
          </a:p>
          <a:p>
            <a:pPr algn="ctr">
              <a:lnSpc>
                <a:spcPts val="2379"/>
              </a:lnSpc>
            </a:pPr>
          </a:p>
          <a:p>
            <a:pPr algn="ctr">
              <a:lnSpc>
                <a:spcPts val="2379"/>
              </a:lnSpc>
              <a:spcBef>
                <a:spcPct val="0"/>
              </a:spcBef>
            </a:pPr>
            <a:r>
              <a:rPr lang="en-US" sz="1699">
                <a:solidFill>
                  <a:srgbClr val="FFFFFF"/>
                </a:solidFill>
                <a:latin typeface="Times New Roman"/>
                <a:ea typeface="Times New Roman"/>
                <a:cs typeface="Times New Roman"/>
                <a:sym typeface="Times New Roman"/>
              </a:rPr>
              <a:t>User-friendly interface for customers, restaurant owners, and admins.</a:t>
            </a:r>
          </a:p>
        </p:txBody>
      </p:sp>
      <p:sp>
        <p:nvSpPr>
          <p:cNvPr name="TextBox 32" id="32"/>
          <p:cNvSpPr txBox="true"/>
          <p:nvPr/>
        </p:nvSpPr>
        <p:spPr>
          <a:xfrm rot="0">
            <a:off x="8082763" y="6850935"/>
            <a:ext cx="2735520" cy="264160"/>
          </a:xfrm>
          <a:prstGeom prst="rect">
            <a:avLst/>
          </a:prstGeom>
        </p:spPr>
        <p:txBody>
          <a:bodyPr anchor="t" rtlCol="false" tIns="0" lIns="0" bIns="0" rIns="0">
            <a:spAutoFit/>
          </a:bodyPr>
          <a:lstStyle/>
          <a:p>
            <a:pPr algn="ctr">
              <a:lnSpc>
                <a:spcPts val="2239"/>
              </a:lnSpc>
              <a:spcBef>
                <a:spcPct val="0"/>
              </a:spcBef>
            </a:pPr>
            <a:r>
              <a:rPr lang="en-US" b="true" sz="1599">
                <a:solidFill>
                  <a:srgbClr val="FF5400"/>
                </a:solidFill>
                <a:latin typeface="Open Sans Bold"/>
                <a:ea typeface="Open Sans Bold"/>
                <a:cs typeface="Open Sans Bold"/>
                <a:sym typeface="Open Sans Bold"/>
              </a:rPr>
              <a:t>Backend</a:t>
            </a:r>
          </a:p>
        </p:txBody>
      </p:sp>
      <p:sp>
        <p:nvSpPr>
          <p:cNvPr name="TextBox 33" id="33"/>
          <p:cNvSpPr txBox="true"/>
          <p:nvPr/>
        </p:nvSpPr>
        <p:spPr>
          <a:xfrm rot="0">
            <a:off x="7649727" y="7466723"/>
            <a:ext cx="3049503" cy="1499870"/>
          </a:xfrm>
          <a:prstGeom prst="rect">
            <a:avLst/>
          </a:prstGeom>
        </p:spPr>
        <p:txBody>
          <a:bodyPr anchor="t" rtlCol="false" tIns="0" lIns="0" bIns="0" rIns="0">
            <a:spAutoFit/>
          </a:bodyPr>
          <a:lstStyle/>
          <a:p>
            <a:pPr algn="ctr">
              <a:lnSpc>
                <a:spcPts val="2379"/>
              </a:lnSpc>
            </a:pPr>
            <a:r>
              <a:rPr lang="en-US" sz="1699" b="true">
                <a:solidFill>
                  <a:srgbClr val="38B6FF"/>
                </a:solidFill>
                <a:latin typeface="Times New Roman Bold"/>
                <a:ea typeface="Times New Roman Bold"/>
                <a:cs typeface="Times New Roman Bold"/>
                <a:sym typeface="Times New Roman Bold"/>
              </a:rPr>
              <a:t>Node.js + Express</a:t>
            </a:r>
          </a:p>
          <a:p>
            <a:pPr algn="ctr">
              <a:lnSpc>
                <a:spcPts val="2379"/>
              </a:lnSpc>
            </a:pPr>
          </a:p>
          <a:p>
            <a:pPr algn="ctr">
              <a:lnSpc>
                <a:spcPts val="2379"/>
              </a:lnSpc>
              <a:spcBef>
                <a:spcPct val="0"/>
              </a:spcBef>
            </a:pPr>
            <a:r>
              <a:rPr lang="en-US" sz="1699">
                <a:solidFill>
                  <a:srgbClr val="FFFFFF"/>
                </a:solidFill>
                <a:latin typeface="Times New Roman"/>
                <a:ea typeface="Times New Roman"/>
                <a:cs typeface="Times New Roman"/>
                <a:sym typeface="Times New Roman"/>
              </a:rPr>
              <a:t>Handles user authentication, product management, and order processing.</a:t>
            </a:r>
          </a:p>
        </p:txBody>
      </p:sp>
      <p:sp>
        <p:nvSpPr>
          <p:cNvPr name="TextBox 34" id="34"/>
          <p:cNvSpPr txBox="true"/>
          <p:nvPr/>
        </p:nvSpPr>
        <p:spPr>
          <a:xfrm rot="0">
            <a:off x="12417710" y="6845130"/>
            <a:ext cx="2735520" cy="264160"/>
          </a:xfrm>
          <a:prstGeom prst="rect">
            <a:avLst/>
          </a:prstGeom>
        </p:spPr>
        <p:txBody>
          <a:bodyPr anchor="t" rtlCol="false" tIns="0" lIns="0" bIns="0" rIns="0">
            <a:spAutoFit/>
          </a:bodyPr>
          <a:lstStyle/>
          <a:p>
            <a:pPr algn="ctr">
              <a:lnSpc>
                <a:spcPts val="2239"/>
              </a:lnSpc>
              <a:spcBef>
                <a:spcPct val="0"/>
              </a:spcBef>
            </a:pPr>
            <a:r>
              <a:rPr lang="en-US" b="true" sz="1599">
                <a:solidFill>
                  <a:srgbClr val="FF5400"/>
                </a:solidFill>
                <a:latin typeface="Open Sans Bold"/>
                <a:ea typeface="Open Sans Bold"/>
                <a:cs typeface="Open Sans Bold"/>
                <a:sym typeface="Open Sans Bold"/>
              </a:rPr>
              <a:t>Database</a:t>
            </a:r>
          </a:p>
        </p:txBody>
      </p:sp>
      <p:sp>
        <p:nvSpPr>
          <p:cNvPr name="TextBox 35" id="35"/>
          <p:cNvSpPr txBox="true"/>
          <p:nvPr/>
        </p:nvSpPr>
        <p:spPr>
          <a:xfrm rot="0">
            <a:off x="5859104" y="1838018"/>
            <a:ext cx="6051407" cy="962025"/>
          </a:xfrm>
          <a:prstGeom prst="rect">
            <a:avLst/>
          </a:prstGeom>
        </p:spPr>
        <p:txBody>
          <a:bodyPr anchor="t" rtlCol="false" tIns="0" lIns="0" bIns="0" rIns="0">
            <a:spAutoFit/>
          </a:bodyPr>
          <a:lstStyle/>
          <a:p>
            <a:pPr algn="ctr">
              <a:lnSpc>
                <a:spcPts val="6825"/>
              </a:lnSpc>
            </a:pPr>
            <a:r>
              <a:rPr lang="en-US" sz="6500">
                <a:solidFill>
                  <a:srgbClr val="FFFFFF"/>
                </a:solidFill>
                <a:latin typeface="Zuume Rough Bold"/>
                <a:ea typeface="Zuume Rough Bold"/>
                <a:cs typeface="Zuume Rough Bold"/>
                <a:sym typeface="Zuume Rough Bold"/>
              </a:rPr>
              <a:t>TECHNICAL ARCHITECTURE</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17317402" y="443218"/>
            <a:ext cx="294663" cy="294663"/>
          </a:xfrm>
          <a:custGeom>
            <a:avLst/>
            <a:gdLst/>
            <a:ahLst/>
            <a:cxnLst/>
            <a:rect r="r" b="b" t="t" l="l"/>
            <a:pathLst>
              <a:path h="294663" w="294663">
                <a:moveTo>
                  <a:pt x="0" y="0"/>
                </a:moveTo>
                <a:lnTo>
                  <a:pt x="294664" y="0"/>
                </a:lnTo>
                <a:lnTo>
                  <a:pt x="294664" y="294664"/>
                </a:lnTo>
                <a:lnTo>
                  <a:pt x="0" y="29466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574084" y="397496"/>
            <a:ext cx="328958" cy="328958"/>
          </a:xfrm>
          <a:custGeom>
            <a:avLst/>
            <a:gdLst/>
            <a:ahLst/>
            <a:cxnLst/>
            <a:rect r="r" b="b" t="t" l="l"/>
            <a:pathLst>
              <a:path h="328958" w="328958">
                <a:moveTo>
                  <a:pt x="0" y="0"/>
                </a:moveTo>
                <a:lnTo>
                  <a:pt x="328958" y="0"/>
                </a:lnTo>
                <a:lnTo>
                  <a:pt x="328958" y="328958"/>
                </a:lnTo>
                <a:lnTo>
                  <a:pt x="0" y="32895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4" id="4"/>
          <p:cNvGrpSpPr/>
          <p:nvPr/>
        </p:nvGrpSpPr>
        <p:grpSpPr>
          <a:xfrm rot="0">
            <a:off x="18070965" y="8097878"/>
            <a:ext cx="434070" cy="1160422"/>
            <a:chOff x="0" y="0"/>
            <a:chExt cx="114323" cy="305626"/>
          </a:xfrm>
        </p:grpSpPr>
        <p:sp>
          <p:nvSpPr>
            <p:cNvPr name="Freeform 5" id="5"/>
            <p:cNvSpPr/>
            <p:nvPr/>
          </p:nvSpPr>
          <p:spPr>
            <a:xfrm flipH="false" flipV="false" rot="0">
              <a:off x="0" y="0"/>
              <a:ext cx="114323" cy="305626"/>
            </a:xfrm>
            <a:custGeom>
              <a:avLst/>
              <a:gdLst/>
              <a:ahLst/>
              <a:cxnLst/>
              <a:rect r="r" b="b" t="t" l="l"/>
              <a:pathLst>
                <a:path h="305626" w="114323">
                  <a:moveTo>
                    <a:pt x="57162" y="0"/>
                  </a:moveTo>
                  <a:lnTo>
                    <a:pt x="57162" y="0"/>
                  </a:lnTo>
                  <a:cubicBezTo>
                    <a:pt x="72322" y="0"/>
                    <a:pt x="86861" y="6022"/>
                    <a:pt x="97581" y="16742"/>
                  </a:cubicBezTo>
                  <a:cubicBezTo>
                    <a:pt x="108301" y="27462"/>
                    <a:pt x="114323" y="42001"/>
                    <a:pt x="114323" y="57162"/>
                  </a:cubicBezTo>
                  <a:lnTo>
                    <a:pt x="114323" y="248464"/>
                  </a:lnTo>
                  <a:cubicBezTo>
                    <a:pt x="114323" y="263624"/>
                    <a:pt x="108301" y="278164"/>
                    <a:pt x="97581" y="288883"/>
                  </a:cubicBezTo>
                  <a:cubicBezTo>
                    <a:pt x="86861" y="299603"/>
                    <a:pt x="72322" y="305626"/>
                    <a:pt x="57162" y="305626"/>
                  </a:cubicBezTo>
                  <a:lnTo>
                    <a:pt x="57162" y="305626"/>
                  </a:lnTo>
                  <a:cubicBezTo>
                    <a:pt x="42001" y="305626"/>
                    <a:pt x="27462" y="299603"/>
                    <a:pt x="16742" y="288883"/>
                  </a:cubicBezTo>
                  <a:cubicBezTo>
                    <a:pt x="6022" y="278164"/>
                    <a:pt x="0" y="263624"/>
                    <a:pt x="0" y="248464"/>
                  </a:cubicBezTo>
                  <a:lnTo>
                    <a:pt x="0" y="57162"/>
                  </a:lnTo>
                  <a:cubicBezTo>
                    <a:pt x="0" y="42001"/>
                    <a:pt x="6022" y="27462"/>
                    <a:pt x="16742" y="16742"/>
                  </a:cubicBezTo>
                  <a:cubicBezTo>
                    <a:pt x="27462" y="6022"/>
                    <a:pt x="42001" y="0"/>
                    <a:pt x="57162" y="0"/>
                  </a:cubicBezTo>
                  <a:close/>
                </a:path>
              </a:pathLst>
            </a:custGeom>
            <a:solidFill>
              <a:srgbClr val="FF5400"/>
            </a:solidFill>
          </p:spPr>
        </p:sp>
        <p:sp>
          <p:nvSpPr>
            <p:cNvPr name="TextBox 6" id="6"/>
            <p:cNvSpPr txBox="true"/>
            <p:nvPr/>
          </p:nvSpPr>
          <p:spPr>
            <a:xfrm>
              <a:off x="0" y="-38100"/>
              <a:ext cx="114323" cy="343726"/>
            </a:xfrm>
            <a:prstGeom prst="rect">
              <a:avLst/>
            </a:prstGeom>
          </p:spPr>
          <p:txBody>
            <a:bodyPr anchor="ctr" rtlCol="false" tIns="50800" lIns="50800" bIns="50800" rIns="50800"/>
            <a:lstStyle/>
            <a:p>
              <a:pPr algn="ctr">
                <a:lnSpc>
                  <a:spcPts val="2659"/>
                </a:lnSpc>
                <a:spcBef>
                  <a:spcPct val="0"/>
                </a:spcBef>
              </a:pPr>
            </a:p>
          </p:txBody>
        </p:sp>
      </p:grpSp>
      <p:sp>
        <p:nvSpPr>
          <p:cNvPr name="Freeform 7" id="7"/>
          <p:cNvSpPr/>
          <p:nvPr/>
        </p:nvSpPr>
        <p:spPr>
          <a:xfrm flipH="true" flipV="true" rot="-467201">
            <a:off x="13638648" y="8865172"/>
            <a:ext cx="2781892" cy="1801275"/>
          </a:xfrm>
          <a:custGeom>
            <a:avLst/>
            <a:gdLst/>
            <a:ahLst/>
            <a:cxnLst/>
            <a:rect r="r" b="b" t="t" l="l"/>
            <a:pathLst>
              <a:path h="1801275" w="2781892">
                <a:moveTo>
                  <a:pt x="2781892" y="1801275"/>
                </a:moveTo>
                <a:lnTo>
                  <a:pt x="0" y="1801275"/>
                </a:lnTo>
                <a:lnTo>
                  <a:pt x="0" y="0"/>
                </a:lnTo>
                <a:lnTo>
                  <a:pt x="2781892" y="0"/>
                </a:lnTo>
                <a:lnTo>
                  <a:pt x="2781892" y="1801275"/>
                </a:lnTo>
                <a:close/>
              </a:path>
            </a:pathLst>
          </a:custGeom>
          <a:blipFill>
            <a:blip r:embed="rId6"/>
            <a:stretch>
              <a:fillRect l="0" t="0" r="0" b="0"/>
            </a:stretch>
          </a:blipFill>
        </p:spPr>
      </p:sp>
      <p:sp>
        <p:nvSpPr>
          <p:cNvPr name="Freeform 8" id="8"/>
          <p:cNvSpPr/>
          <p:nvPr/>
        </p:nvSpPr>
        <p:spPr>
          <a:xfrm flipH="false" flipV="false" rot="0">
            <a:off x="-363195" y="7896022"/>
            <a:ext cx="1391895" cy="1394801"/>
          </a:xfrm>
          <a:custGeom>
            <a:avLst/>
            <a:gdLst/>
            <a:ahLst/>
            <a:cxnLst/>
            <a:rect r="r" b="b" t="t" l="l"/>
            <a:pathLst>
              <a:path h="1394801" w="1391895">
                <a:moveTo>
                  <a:pt x="0" y="0"/>
                </a:moveTo>
                <a:lnTo>
                  <a:pt x="1391895" y="0"/>
                </a:lnTo>
                <a:lnTo>
                  <a:pt x="1391895" y="1394801"/>
                </a:lnTo>
                <a:lnTo>
                  <a:pt x="0" y="1394801"/>
                </a:lnTo>
                <a:lnTo>
                  <a:pt x="0" y="0"/>
                </a:lnTo>
                <a:close/>
              </a:path>
            </a:pathLst>
          </a:custGeom>
          <a:blipFill>
            <a:blip r:embed="rId7"/>
            <a:stretch>
              <a:fillRect l="0" t="0" r="0" b="0"/>
            </a:stretch>
          </a:blipFill>
        </p:spPr>
      </p:sp>
      <p:sp>
        <p:nvSpPr>
          <p:cNvPr name="Freeform 9" id="9"/>
          <p:cNvSpPr/>
          <p:nvPr/>
        </p:nvSpPr>
        <p:spPr>
          <a:xfrm flipH="false" flipV="false" rot="-5571063">
            <a:off x="17567263" y="1508807"/>
            <a:ext cx="1738738" cy="1859613"/>
          </a:xfrm>
          <a:custGeom>
            <a:avLst/>
            <a:gdLst/>
            <a:ahLst/>
            <a:cxnLst/>
            <a:rect r="r" b="b" t="t" l="l"/>
            <a:pathLst>
              <a:path h="1859613" w="1738738">
                <a:moveTo>
                  <a:pt x="0" y="0"/>
                </a:moveTo>
                <a:lnTo>
                  <a:pt x="1738738" y="0"/>
                </a:lnTo>
                <a:lnTo>
                  <a:pt x="1738738" y="1859613"/>
                </a:lnTo>
                <a:lnTo>
                  <a:pt x="0" y="1859613"/>
                </a:lnTo>
                <a:lnTo>
                  <a:pt x="0" y="0"/>
                </a:lnTo>
                <a:close/>
              </a:path>
            </a:pathLst>
          </a:custGeom>
          <a:blipFill>
            <a:blip r:embed="rId8"/>
            <a:stretch>
              <a:fillRect l="0" t="0" r="0" b="0"/>
            </a:stretch>
          </a:blipFill>
        </p:spPr>
      </p:sp>
      <p:sp>
        <p:nvSpPr>
          <p:cNvPr name="Freeform 10" id="10"/>
          <p:cNvSpPr/>
          <p:nvPr/>
        </p:nvSpPr>
        <p:spPr>
          <a:xfrm flipH="false" flipV="false" rot="0">
            <a:off x="3853741" y="-445701"/>
            <a:ext cx="1897490" cy="1686394"/>
          </a:xfrm>
          <a:custGeom>
            <a:avLst/>
            <a:gdLst/>
            <a:ahLst/>
            <a:cxnLst/>
            <a:rect r="r" b="b" t="t" l="l"/>
            <a:pathLst>
              <a:path h="1686394" w="1897490">
                <a:moveTo>
                  <a:pt x="0" y="0"/>
                </a:moveTo>
                <a:lnTo>
                  <a:pt x="1897490" y="0"/>
                </a:lnTo>
                <a:lnTo>
                  <a:pt x="1897490" y="1686394"/>
                </a:lnTo>
                <a:lnTo>
                  <a:pt x="0" y="1686394"/>
                </a:lnTo>
                <a:lnTo>
                  <a:pt x="0" y="0"/>
                </a:lnTo>
                <a:close/>
              </a:path>
            </a:pathLst>
          </a:custGeom>
          <a:blipFill>
            <a:blip r:embed="rId9"/>
            <a:stretch>
              <a:fillRect l="0" t="0" r="0" b="0"/>
            </a:stretch>
          </a:blipFill>
        </p:spPr>
      </p:sp>
      <p:sp>
        <p:nvSpPr>
          <p:cNvPr name="TextBox 11" id="11"/>
          <p:cNvSpPr txBox="true"/>
          <p:nvPr/>
        </p:nvSpPr>
        <p:spPr>
          <a:xfrm rot="0">
            <a:off x="1039108" y="453465"/>
            <a:ext cx="1926211" cy="198120"/>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Your Account</a:t>
            </a:r>
          </a:p>
        </p:txBody>
      </p:sp>
      <p:sp>
        <p:nvSpPr>
          <p:cNvPr name="TextBox 12" id="12"/>
          <p:cNvSpPr txBox="true"/>
          <p:nvPr/>
        </p:nvSpPr>
        <p:spPr>
          <a:xfrm rot="0">
            <a:off x="16055142" y="453465"/>
            <a:ext cx="9784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Contact</a:t>
            </a:r>
          </a:p>
        </p:txBody>
      </p:sp>
      <p:sp>
        <p:nvSpPr>
          <p:cNvPr name="TextBox 13" id="13"/>
          <p:cNvSpPr txBox="true"/>
          <p:nvPr/>
        </p:nvSpPr>
        <p:spPr>
          <a:xfrm rot="0">
            <a:off x="14499346" y="453465"/>
            <a:ext cx="1060497"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About Us</a:t>
            </a:r>
          </a:p>
        </p:txBody>
      </p:sp>
      <p:sp>
        <p:nvSpPr>
          <p:cNvPr name="TextBox 14" id="14"/>
          <p:cNvSpPr txBox="true"/>
          <p:nvPr/>
        </p:nvSpPr>
        <p:spPr>
          <a:xfrm rot="0">
            <a:off x="13268589" y="453465"/>
            <a:ext cx="735456"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Menu</a:t>
            </a:r>
          </a:p>
        </p:txBody>
      </p:sp>
      <p:sp>
        <p:nvSpPr>
          <p:cNvPr name="TextBox 15" id="15"/>
          <p:cNvSpPr txBox="true"/>
          <p:nvPr/>
        </p:nvSpPr>
        <p:spPr>
          <a:xfrm rot="0">
            <a:off x="12012830" y="453465"/>
            <a:ext cx="8097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Home</a:t>
            </a:r>
          </a:p>
        </p:txBody>
      </p:sp>
      <p:sp>
        <p:nvSpPr>
          <p:cNvPr name="TextBox 16" id="16"/>
          <p:cNvSpPr txBox="true"/>
          <p:nvPr/>
        </p:nvSpPr>
        <p:spPr>
          <a:xfrm rot="0">
            <a:off x="5203248" y="838200"/>
            <a:ext cx="8972564" cy="1177925"/>
          </a:xfrm>
          <a:prstGeom prst="rect">
            <a:avLst/>
          </a:prstGeom>
        </p:spPr>
        <p:txBody>
          <a:bodyPr anchor="t" rtlCol="false" tIns="0" lIns="0" bIns="0" rIns="0">
            <a:spAutoFit/>
          </a:bodyPr>
          <a:lstStyle/>
          <a:p>
            <a:pPr algn="ctr">
              <a:lnSpc>
                <a:spcPts val="9100"/>
              </a:lnSpc>
              <a:spcBef>
                <a:spcPct val="0"/>
              </a:spcBef>
            </a:pPr>
            <a:r>
              <a:rPr lang="en-US" sz="6500">
                <a:solidFill>
                  <a:srgbClr val="FFFFFF"/>
                </a:solidFill>
                <a:latin typeface="Zuume Rough Bold"/>
                <a:ea typeface="Zuume Rough Bold"/>
                <a:cs typeface="Zuume Rough Bold"/>
                <a:sym typeface="Zuume Rough Bold"/>
              </a:rPr>
              <a:t>SETUP INSTRUCTIONS</a:t>
            </a:r>
          </a:p>
        </p:txBody>
      </p:sp>
      <p:sp>
        <p:nvSpPr>
          <p:cNvPr name="TextBox 17" id="17"/>
          <p:cNvSpPr txBox="true"/>
          <p:nvPr/>
        </p:nvSpPr>
        <p:spPr>
          <a:xfrm rot="0">
            <a:off x="6145556" y="2083056"/>
            <a:ext cx="7087949" cy="511811"/>
          </a:xfrm>
          <a:prstGeom prst="rect">
            <a:avLst/>
          </a:prstGeom>
        </p:spPr>
        <p:txBody>
          <a:bodyPr anchor="t" rtlCol="false" tIns="0" lIns="0" bIns="0" rIns="0">
            <a:spAutoFit/>
          </a:bodyPr>
          <a:lstStyle/>
          <a:p>
            <a:pPr algn="l">
              <a:lnSpc>
                <a:spcPts val="4339"/>
              </a:lnSpc>
              <a:spcBef>
                <a:spcPct val="0"/>
              </a:spcBef>
            </a:pPr>
            <a:r>
              <a:rPr lang="en-US" b="true" sz="3099">
                <a:solidFill>
                  <a:srgbClr val="FF5400"/>
                </a:solidFill>
                <a:latin typeface="Open Sans Bold"/>
                <a:ea typeface="Open Sans Bold"/>
                <a:cs typeface="Open Sans Bold"/>
                <a:sym typeface="Open Sans Bold"/>
              </a:rPr>
              <a:t>Prerequisites and Installation Steps</a:t>
            </a:r>
          </a:p>
        </p:txBody>
      </p:sp>
      <p:grpSp>
        <p:nvGrpSpPr>
          <p:cNvPr name="Group 18" id="18"/>
          <p:cNvGrpSpPr/>
          <p:nvPr/>
        </p:nvGrpSpPr>
        <p:grpSpPr>
          <a:xfrm rot="0">
            <a:off x="12486685" y="2785367"/>
            <a:ext cx="4546918" cy="2926535"/>
            <a:chOff x="0" y="0"/>
            <a:chExt cx="5513070" cy="3548380"/>
          </a:xfrm>
        </p:grpSpPr>
        <p:sp>
          <p:nvSpPr>
            <p:cNvPr name="Freeform 19" id="19"/>
            <p:cNvSpPr/>
            <p:nvPr/>
          </p:nvSpPr>
          <p:spPr>
            <a:xfrm flipH="false" flipV="false" rot="0">
              <a:off x="-2540" y="-15240"/>
              <a:ext cx="5515610" cy="3563620"/>
            </a:xfrm>
            <a:custGeom>
              <a:avLst/>
              <a:gdLst/>
              <a:ahLst/>
              <a:cxnLst/>
              <a:rect r="r" b="b" t="t" l="l"/>
              <a:pathLst>
                <a:path h="3563620" w="5515610">
                  <a:moveTo>
                    <a:pt x="4991100" y="1559560"/>
                  </a:moveTo>
                  <a:cubicBezTo>
                    <a:pt x="5048250" y="1537970"/>
                    <a:pt x="5124450" y="1548130"/>
                    <a:pt x="5189220" y="1526540"/>
                  </a:cubicBezTo>
                  <a:cubicBezTo>
                    <a:pt x="5326380" y="1479550"/>
                    <a:pt x="5435600" y="1404620"/>
                    <a:pt x="5515610" y="1319530"/>
                  </a:cubicBezTo>
                  <a:cubicBezTo>
                    <a:pt x="5499100" y="1231900"/>
                    <a:pt x="5494020" y="1183640"/>
                    <a:pt x="5505450" y="1109980"/>
                  </a:cubicBezTo>
                  <a:cubicBezTo>
                    <a:pt x="5495290" y="1104900"/>
                    <a:pt x="5473700" y="1118870"/>
                    <a:pt x="5472430" y="1098550"/>
                  </a:cubicBezTo>
                  <a:cubicBezTo>
                    <a:pt x="5469890" y="1040130"/>
                    <a:pt x="5441950" y="1018540"/>
                    <a:pt x="5415280" y="969010"/>
                  </a:cubicBezTo>
                  <a:cubicBezTo>
                    <a:pt x="5210810" y="998220"/>
                    <a:pt x="4838700" y="1158240"/>
                    <a:pt x="4617720" y="1144270"/>
                  </a:cubicBezTo>
                  <a:cubicBezTo>
                    <a:pt x="4753610" y="1047750"/>
                    <a:pt x="4851400" y="939800"/>
                    <a:pt x="4853940" y="797560"/>
                  </a:cubicBezTo>
                  <a:cubicBezTo>
                    <a:pt x="4842510" y="786130"/>
                    <a:pt x="4777740" y="778510"/>
                    <a:pt x="4762500" y="783590"/>
                  </a:cubicBezTo>
                  <a:cubicBezTo>
                    <a:pt x="4710430" y="773430"/>
                    <a:pt x="4657090" y="726440"/>
                    <a:pt x="4634230" y="697230"/>
                  </a:cubicBezTo>
                  <a:cubicBezTo>
                    <a:pt x="4612640" y="711200"/>
                    <a:pt x="4608830" y="695960"/>
                    <a:pt x="4589780" y="706120"/>
                  </a:cubicBezTo>
                  <a:cubicBezTo>
                    <a:pt x="4508500" y="643890"/>
                    <a:pt x="4337050" y="737870"/>
                    <a:pt x="4254500" y="679450"/>
                  </a:cubicBezTo>
                  <a:cubicBezTo>
                    <a:pt x="4292600" y="579120"/>
                    <a:pt x="4215130" y="556260"/>
                    <a:pt x="4163060" y="508000"/>
                  </a:cubicBezTo>
                  <a:cubicBezTo>
                    <a:pt x="4182110" y="429260"/>
                    <a:pt x="4135120" y="387350"/>
                    <a:pt x="4091940" y="313690"/>
                  </a:cubicBezTo>
                  <a:cubicBezTo>
                    <a:pt x="4038600" y="339090"/>
                    <a:pt x="4042410" y="299720"/>
                    <a:pt x="4048760" y="274320"/>
                  </a:cubicBezTo>
                  <a:cubicBezTo>
                    <a:pt x="4009390" y="285750"/>
                    <a:pt x="3985260" y="270510"/>
                    <a:pt x="3963670" y="250190"/>
                  </a:cubicBezTo>
                  <a:cubicBezTo>
                    <a:pt x="3887470" y="279400"/>
                    <a:pt x="3817620" y="280670"/>
                    <a:pt x="3756660" y="287020"/>
                  </a:cubicBezTo>
                  <a:cubicBezTo>
                    <a:pt x="3445510" y="320040"/>
                    <a:pt x="3059430" y="403860"/>
                    <a:pt x="2780030" y="417830"/>
                  </a:cubicBezTo>
                  <a:cubicBezTo>
                    <a:pt x="3036570" y="308610"/>
                    <a:pt x="3333750" y="238760"/>
                    <a:pt x="3522980" y="144780"/>
                  </a:cubicBezTo>
                  <a:cubicBezTo>
                    <a:pt x="3529330" y="91440"/>
                    <a:pt x="3528060" y="67310"/>
                    <a:pt x="3524250" y="17780"/>
                  </a:cubicBezTo>
                  <a:cubicBezTo>
                    <a:pt x="3319780" y="0"/>
                    <a:pt x="3006090" y="97790"/>
                    <a:pt x="2715260" y="189230"/>
                  </a:cubicBezTo>
                  <a:cubicBezTo>
                    <a:pt x="2040890" y="401320"/>
                    <a:pt x="1228090" y="642620"/>
                    <a:pt x="845820" y="1018540"/>
                  </a:cubicBezTo>
                  <a:cubicBezTo>
                    <a:pt x="855980" y="1074420"/>
                    <a:pt x="839470" y="1146810"/>
                    <a:pt x="881380" y="1195070"/>
                  </a:cubicBezTo>
                  <a:cubicBezTo>
                    <a:pt x="741680" y="1271270"/>
                    <a:pt x="581660" y="1339850"/>
                    <a:pt x="445770" y="1418590"/>
                  </a:cubicBezTo>
                  <a:cubicBezTo>
                    <a:pt x="450850" y="1484630"/>
                    <a:pt x="485140" y="1553210"/>
                    <a:pt x="499110" y="1564640"/>
                  </a:cubicBezTo>
                  <a:cubicBezTo>
                    <a:pt x="454660" y="1588770"/>
                    <a:pt x="523240" y="1570990"/>
                    <a:pt x="520700" y="1596390"/>
                  </a:cubicBezTo>
                  <a:cubicBezTo>
                    <a:pt x="501650" y="1605280"/>
                    <a:pt x="514350" y="1626870"/>
                    <a:pt x="486410" y="1633220"/>
                  </a:cubicBezTo>
                  <a:cubicBezTo>
                    <a:pt x="383540" y="1616710"/>
                    <a:pt x="269240" y="1696720"/>
                    <a:pt x="163830" y="1720850"/>
                  </a:cubicBezTo>
                  <a:cubicBezTo>
                    <a:pt x="160020" y="1737360"/>
                    <a:pt x="198120" y="1734820"/>
                    <a:pt x="173990" y="1748790"/>
                  </a:cubicBezTo>
                  <a:cubicBezTo>
                    <a:pt x="104140" y="1765300"/>
                    <a:pt x="96520" y="1802130"/>
                    <a:pt x="26670" y="1818640"/>
                  </a:cubicBezTo>
                  <a:cubicBezTo>
                    <a:pt x="24130" y="1833880"/>
                    <a:pt x="21590" y="1849120"/>
                    <a:pt x="25400" y="1866900"/>
                  </a:cubicBezTo>
                  <a:cubicBezTo>
                    <a:pt x="35560" y="1879600"/>
                    <a:pt x="96520" y="1864360"/>
                    <a:pt x="80010" y="1885950"/>
                  </a:cubicBezTo>
                  <a:cubicBezTo>
                    <a:pt x="43180" y="1898650"/>
                    <a:pt x="0" y="1894840"/>
                    <a:pt x="1270" y="1930400"/>
                  </a:cubicBezTo>
                  <a:cubicBezTo>
                    <a:pt x="21590" y="1953260"/>
                    <a:pt x="63500" y="1938020"/>
                    <a:pt x="74930" y="1974850"/>
                  </a:cubicBezTo>
                  <a:cubicBezTo>
                    <a:pt x="66040" y="1992630"/>
                    <a:pt x="38100" y="2002790"/>
                    <a:pt x="45720" y="2025650"/>
                  </a:cubicBezTo>
                  <a:cubicBezTo>
                    <a:pt x="105410" y="2024380"/>
                    <a:pt x="158750" y="2035810"/>
                    <a:pt x="220980" y="2032000"/>
                  </a:cubicBezTo>
                  <a:cubicBezTo>
                    <a:pt x="201930" y="2042160"/>
                    <a:pt x="236220" y="2065020"/>
                    <a:pt x="287020" y="2054860"/>
                  </a:cubicBezTo>
                  <a:cubicBezTo>
                    <a:pt x="284480" y="2072640"/>
                    <a:pt x="240030" y="2075180"/>
                    <a:pt x="243840" y="2094230"/>
                  </a:cubicBezTo>
                  <a:cubicBezTo>
                    <a:pt x="317500" y="2080260"/>
                    <a:pt x="337820" y="2052320"/>
                    <a:pt x="406400" y="2042160"/>
                  </a:cubicBezTo>
                  <a:cubicBezTo>
                    <a:pt x="360680" y="2078990"/>
                    <a:pt x="302260" y="2136140"/>
                    <a:pt x="245110" y="2148840"/>
                  </a:cubicBezTo>
                  <a:cubicBezTo>
                    <a:pt x="228600" y="2171700"/>
                    <a:pt x="234950" y="2202180"/>
                    <a:pt x="226060" y="2226310"/>
                  </a:cubicBezTo>
                  <a:cubicBezTo>
                    <a:pt x="210820" y="2221230"/>
                    <a:pt x="212090" y="2301240"/>
                    <a:pt x="251460" y="2320290"/>
                  </a:cubicBezTo>
                  <a:cubicBezTo>
                    <a:pt x="300990" y="2307590"/>
                    <a:pt x="412750" y="2313940"/>
                    <a:pt x="485140" y="2329180"/>
                  </a:cubicBezTo>
                  <a:cubicBezTo>
                    <a:pt x="480060" y="2343150"/>
                    <a:pt x="463550" y="2353310"/>
                    <a:pt x="472440" y="2373630"/>
                  </a:cubicBezTo>
                  <a:cubicBezTo>
                    <a:pt x="496570" y="2382520"/>
                    <a:pt x="554990" y="2331720"/>
                    <a:pt x="579120" y="2350770"/>
                  </a:cubicBezTo>
                  <a:cubicBezTo>
                    <a:pt x="614680" y="2363470"/>
                    <a:pt x="551180" y="2376170"/>
                    <a:pt x="568960" y="2401570"/>
                  </a:cubicBezTo>
                  <a:cubicBezTo>
                    <a:pt x="805180" y="2283460"/>
                    <a:pt x="994410" y="2261870"/>
                    <a:pt x="1234440" y="2204720"/>
                  </a:cubicBezTo>
                  <a:cubicBezTo>
                    <a:pt x="966470" y="2321560"/>
                    <a:pt x="604520" y="2636520"/>
                    <a:pt x="598170" y="2739390"/>
                  </a:cubicBezTo>
                  <a:cubicBezTo>
                    <a:pt x="631190" y="2739390"/>
                    <a:pt x="659130" y="2747010"/>
                    <a:pt x="689610" y="2753360"/>
                  </a:cubicBezTo>
                  <a:cubicBezTo>
                    <a:pt x="679450" y="2780030"/>
                    <a:pt x="664210" y="2805430"/>
                    <a:pt x="661670" y="2834640"/>
                  </a:cubicBezTo>
                  <a:cubicBezTo>
                    <a:pt x="678180" y="2805430"/>
                    <a:pt x="736600" y="2791460"/>
                    <a:pt x="741680" y="2844800"/>
                  </a:cubicBezTo>
                  <a:cubicBezTo>
                    <a:pt x="701040" y="2848610"/>
                    <a:pt x="701040" y="2861310"/>
                    <a:pt x="701040" y="2891790"/>
                  </a:cubicBezTo>
                  <a:cubicBezTo>
                    <a:pt x="742950" y="2896870"/>
                    <a:pt x="807720" y="2860040"/>
                    <a:pt x="828040" y="2899410"/>
                  </a:cubicBezTo>
                  <a:cubicBezTo>
                    <a:pt x="801370" y="2915920"/>
                    <a:pt x="791210" y="2900680"/>
                    <a:pt x="765810" y="2914650"/>
                  </a:cubicBezTo>
                  <a:cubicBezTo>
                    <a:pt x="767080" y="2940050"/>
                    <a:pt x="792480" y="2921000"/>
                    <a:pt x="801370" y="2933700"/>
                  </a:cubicBezTo>
                  <a:cubicBezTo>
                    <a:pt x="727710" y="2964180"/>
                    <a:pt x="731520" y="2975610"/>
                    <a:pt x="707390" y="3016250"/>
                  </a:cubicBezTo>
                  <a:cubicBezTo>
                    <a:pt x="687070" y="2983230"/>
                    <a:pt x="633730" y="3195320"/>
                    <a:pt x="676910" y="3192780"/>
                  </a:cubicBezTo>
                  <a:cubicBezTo>
                    <a:pt x="641350" y="3229610"/>
                    <a:pt x="709930" y="3208020"/>
                    <a:pt x="726440" y="3221990"/>
                  </a:cubicBezTo>
                  <a:cubicBezTo>
                    <a:pt x="711200" y="3248660"/>
                    <a:pt x="745490" y="3256280"/>
                    <a:pt x="749300" y="3284220"/>
                  </a:cubicBezTo>
                  <a:cubicBezTo>
                    <a:pt x="768350" y="3289300"/>
                    <a:pt x="805180" y="3262630"/>
                    <a:pt x="803910" y="3303270"/>
                  </a:cubicBezTo>
                  <a:cubicBezTo>
                    <a:pt x="767080" y="3307080"/>
                    <a:pt x="778510" y="3296920"/>
                    <a:pt x="753110" y="3322320"/>
                  </a:cubicBezTo>
                  <a:cubicBezTo>
                    <a:pt x="744220" y="3313430"/>
                    <a:pt x="725170" y="3304540"/>
                    <a:pt x="706120" y="3323590"/>
                  </a:cubicBezTo>
                  <a:cubicBezTo>
                    <a:pt x="720090" y="3350260"/>
                    <a:pt x="715010" y="3370580"/>
                    <a:pt x="712470" y="3392170"/>
                  </a:cubicBezTo>
                  <a:cubicBezTo>
                    <a:pt x="779780" y="3380740"/>
                    <a:pt x="732790" y="3403600"/>
                    <a:pt x="795020" y="3408680"/>
                  </a:cubicBezTo>
                  <a:cubicBezTo>
                    <a:pt x="814070" y="3431540"/>
                    <a:pt x="786130" y="3437890"/>
                    <a:pt x="782320" y="3453130"/>
                  </a:cubicBezTo>
                  <a:cubicBezTo>
                    <a:pt x="904240" y="3456940"/>
                    <a:pt x="967740" y="3507740"/>
                    <a:pt x="1071880" y="3531870"/>
                  </a:cubicBezTo>
                  <a:cubicBezTo>
                    <a:pt x="1071880" y="3554730"/>
                    <a:pt x="1090930" y="3545840"/>
                    <a:pt x="1093470" y="3563620"/>
                  </a:cubicBezTo>
                  <a:cubicBezTo>
                    <a:pt x="1291590" y="3540760"/>
                    <a:pt x="1422400" y="3562350"/>
                    <a:pt x="1651000" y="3492500"/>
                  </a:cubicBezTo>
                  <a:cubicBezTo>
                    <a:pt x="1623060" y="3467100"/>
                    <a:pt x="1544320" y="3487420"/>
                    <a:pt x="1529080" y="3474720"/>
                  </a:cubicBezTo>
                  <a:cubicBezTo>
                    <a:pt x="1684020" y="3409950"/>
                    <a:pt x="1873250" y="3387090"/>
                    <a:pt x="2058670" y="3350260"/>
                  </a:cubicBezTo>
                  <a:cubicBezTo>
                    <a:pt x="2236470" y="3315970"/>
                    <a:pt x="2411730" y="3327400"/>
                    <a:pt x="2586990" y="3249930"/>
                  </a:cubicBezTo>
                  <a:cubicBezTo>
                    <a:pt x="2628900" y="3266440"/>
                    <a:pt x="2661920" y="3234690"/>
                    <a:pt x="2701290" y="3223260"/>
                  </a:cubicBezTo>
                  <a:cubicBezTo>
                    <a:pt x="2907030" y="3161030"/>
                    <a:pt x="3168650" y="3111500"/>
                    <a:pt x="3371850" y="3094990"/>
                  </a:cubicBezTo>
                  <a:cubicBezTo>
                    <a:pt x="3407410" y="3092450"/>
                    <a:pt x="3448050" y="3072130"/>
                    <a:pt x="3464560" y="3060700"/>
                  </a:cubicBezTo>
                  <a:cubicBezTo>
                    <a:pt x="3530600" y="3070860"/>
                    <a:pt x="3644900" y="3027680"/>
                    <a:pt x="3704590" y="3011170"/>
                  </a:cubicBezTo>
                  <a:cubicBezTo>
                    <a:pt x="3702050" y="2999740"/>
                    <a:pt x="3691890" y="2987040"/>
                    <a:pt x="3703320" y="2980690"/>
                  </a:cubicBezTo>
                  <a:cubicBezTo>
                    <a:pt x="3785870" y="2961640"/>
                    <a:pt x="3902710" y="2941320"/>
                    <a:pt x="3978910" y="2895600"/>
                  </a:cubicBezTo>
                  <a:cubicBezTo>
                    <a:pt x="3968750" y="2890520"/>
                    <a:pt x="3947160" y="2904490"/>
                    <a:pt x="3945890" y="2884170"/>
                  </a:cubicBezTo>
                  <a:cubicBezTo>
                    <a:pt x="4018280" y="2866390"/>
                    <a:pt x="4107180" y="2858770"/>
                    <a:pt x="4175760" y="2830830"/>
                  </a:cubicBezTo>
                  <a:cubicBezTo>
                    <a:pt x="4161790" y="2828290"/>
                    <a:pt x="4146550" y="2828290"/>
                    <a:pt x="4133850" y="2821940"/>
                  </a:cubicBezTo>
                  <a:cubicBezTo>
                    <a:pt x="4218940" y="2757170"/>
                    <a:pt x="4254500" y="2725420"/>
                    <a:pt x="4371340" y="2711450"/>
                  </a:cubicBezTo>
                  <a:cubicBezTo>
                    <a:pt x="4362450" y="2673350"/>
                    <a:pt x="4389120" y="2649220"/>
                    <a:pt x="4448810" y="2635250"/>
                  </a:cubicBezTo>
                  <a:cubicBezTo>
                    <a:pt x="4465320" y="2612390"/>
                    <a:pt x="4414520" y="2621280"/>
                    <a:pt x="4433570" y="2593340"/>
                  </a:cubicBezTo>
                  <a:cubicBezTo>
                    <a:pt x="4645660" y="2565400"/>
                    <a:pt x="4704080" y="2374900"/>
                    <a:pt x="4801870" y="2268220"/>
                  </a:cubicBezTo>
                  <a:cubicBezTo>
                    <a:pt x="4805680" y="2264410"/>
                    <a:pt x="4822190" y="2254250"/>
                    <a:pt x="4824730" y="2251710"/>
                  </a:cubicBezTo>
                  <a:cubicBezTo>
                    <a:pt x="4959350" y="2170430"/>
                    <a:pt x="5125720" y="2159000"/>
                    <a:pt x="5228590" y="2047240"/>
                  </a:cubicBezTo>
                  <a:cubicBezTo>
                    <a:pt x="5267960" y="1962150"/>
                    <a:pt x="5372100" y="1854200"/>
                    <a:pt x="5256530" y="1784350"/>
                  </a:cubicBezTo>
                  <a:cubicBezTo>
                    <a:pt x="5269230" y="1766570"/>
                    <a:pt x="5262880" y="1742440"/>
                    <a:pt x="5250180" y="1715770"/>
                  </a:cubicBezTo>
                  <a:cubicBezTo>
                    <a:pt x="5198110" y="1729740"/>
                    <a:pt x="4958080" y="1682750"/>
                    <a:pt x="4904740" y="1661160"/>
                  </a:cubicBezTo>
                  <a:cubicBezTo>
                    <a:pt x="4916170" y="1634490"/>
                    <a:pt x="4892040" y="1607820"/>
                    <a:pt x="4898390" y="1592580"/>
                  </a:cubicBezTo>
                  <a:cubicBezTo>
                    <a:pt x="4947920" y="1590040"/>
                    <a:pt x="4961890" y="1570990"/>
                    <a:pt x="4991100" y="1559560"/>
                  </a:cubicBezTo>
                  <a:close/>
                </a:path>
              </a:pathLst>
            </a:custGeom>
            <a:solidFill>
              <a:srgbClr val="38B6FF"/>
            </a:solidFill>
            <a:ln w="12700">
              <a:solidFill>
                <a:srgbClr val="000000"/>
              </a:solidFill>
            </a:ln>
          </p:spPr>
        </p:sp>
      </p:grpSp>
      <p:grpSp>
        <p:nvGrpSpPr>
          <p:cNvPr name="Group 20" id="20"/>
          <p:cNvGrpSpPr/>
          <p:nvPr/>
        </p:nvGrpSpPr>
        <p:grpSpPr>
          <a:xfrm rot="0">
            <a:off x="12486685" y="2944329"/>
            <a:ext cx="4546918" cy="2926535"/>
            <a:chOff x="0" y="0"/>
            <a:chExt cx="5513070" cy="3548380"/>
          </a:xfrm>
        </p:grpSpPr>
        <p:sp>
          <p:nvSpPr>
            <p:cNvPr name="Freeform 21" id="21"/>
            <p:cNvSpPr/>
            <p:nvPr/>
          </p:nvSpPr>
          <p:spPr>
            <a:xfrm flipH="false" flipV="false" rot="0">
              <a:off x="-2540" y="-15240"/>
              <a:ext cx="5515610" cy="3563620"/>
            </a:xfrm>
            <a:custGeom>
              <a:avLst/>
              <a:gdLst/>
              <a:ahLst/>
              <a:cxnLst/>
              <a:rect r="r" b="b" t="t" l="l"/>
              <a:pathLst>
                <a:path h="3563620" w="5515610">
                  <a:moveTo>
                    <a:pt x="4991100" y="1559560"/>
                  </a:moveTo>
                  <a:cubicBezTo>
                    <a:pt x="5048250" y="1537970"/>
                    <a:pt x="5124450" y="1548130"/>
                    <a:pt x="5189220" y="1526540"/>
                  </a:cubicBezTo>
                  <a:cubicBezTo>
                    <a:pt x="5326380" y="1479550"/>
                    <a:pt x="5435600" y="1404620"/>
                    <a:pt x="5515610" y="1319530"/>
                  </a:cubicBezTo>
                  <a:cubicBezTo>
                    <a:pt x="5499100" y="1231900"/>
                    <a:pt x="5494020" y="1183640"/>
                    <a:pt x="5505450" y="1109980"/>
                  </a:cubicBezTo>
                  <a:cubicBezTo>
                    <a:pt x="5495290" y="1104900"/>
                    <a:pt x="5473700" y="1118870"/>
                    <a:pt x="5472430" y="1098550"/>
                  </a:cubicBezTo>
                  <a:cubicBezTo>
                    <a:pt x="5469890" y="1040130"/>
                    <a:pt x="5441950" y="1018540"/>
                    <a:pt x="5415280" y="969010"/>
                  </a:cubicBezTo>
                  <a:cubicBezTo>
                    <a:pt x="5210810" y="998220"/>
                    <a:pt x="4838700" y="1158240"/>
                    <a:pt x="4617720" y="1144270"/>
                  </a:cubicBezTo>
                  <a:cubicBezTo>
                    <a:pt x="4753610" y="1047750"/>
                    <a:pt x="4851400" y="939800"/>
                    <a:pt x="4853940" y="797560"/>
                  </a:cubicBezTo>
                  <a:cubicBezTo>
                    <a:pt x="4842510" y="786130"/>
                    <a:pt x="4777740" y="778510"/>
                    <a:pt x="4762500" y="783590"/>
                  </a:cubicBezTo>
                  <a:cubicBezTo>
                    <a:pt x="4710430" y="773430"/>
                    <a:pt x="4657090" y="726440"/>
                    <a:pt x="4634230" y="697230"/>
                  </a:cubicBezTo>
                  <a:cubicBezTo>
                    <a:pt x="4612640" y="711200"/>
                    <a:pt x="4608830" y="695960"/>
                    <a:pt x="4589780" y="706120"/>
                  </a:cubicBezTo>
                  <a:cubicBezTo>
                    <a:pt x="4508500" y="643890"/>
                    <a:pt x="4337050" y="737870"/>
                    <a:pt x="4254500" y="679450"/>
                  </a:cubicBezTo>
                  <a:cubicBezTo>
                    <a:pt x="4292600" y="579120"/>
                    <a:pt x="4215130" y="556260"/>
                    <a:pt x="4163060" y="508000"/>
                  </a:cubicBezTo>
                  <a:cubicBezTo>
                    <a:pt x="4182110" y="429260"/>
                    <a:pt x="4135120" y="387350"/>
                    <a:pt x="4091940" y="313690"/>
                  </a:cubicBezTo>
                  <a:cubicBezTo>
                    <a:pt x="4038600" y="339090"/>
                    <a:pt x="4042410" y="299720"/>
                    <a:pt x="4048760" y="274320"/>
                  </a:cubicBezTo>
                  <a:cubicBezTo>
                    <a:pt x="4009390" y="285750"/>
                    <a:pt x="3985260" y="270510"/>
                    <a:pt x="3963670" y="250190"/>
                  </a:cubicBezTo>
                  <a:cubicBezTo>
                    <a:pt x="3887470" y="279400"/>
                    <a:pt x="3817620" y="280670"/>
                    <a:pt x="3756660" y="287020"/>
                  </a:cubicBezTo>
                  <a:cubicBezTo>
                    <a:pt x="3445510" y="320040"/>
                    <a:pt x="3059430" y="403860"/>
                    <a:pt x="2780030" y="417830"/>
                  </a:cubicBezTo>
                  <a:cubicBezTo>
                    <a:pt x="3036570" y="308610"/>
                    <a:pt x="3333750" y="238760"/>
                    <a:pt x="3522980" y="144780"/>
                  </a:cubicBezTo>
                  <a:cubicBezTo>
                    <a:pt x="3529330" y="91440"/>
                    <a:pt x="3528060" y="67310"/>
                    <a:pt x="3524250" y="17780"/>
                  </a:cubicBezTo>
                  <a:cubicBezTo>
                    <a:pt x="3319780" y="0"/>
                    <a:pt x="3006090" y="97790"/>
                    <a:pt x="2715260" y="189230"/>
                  </a:cubicBezTo>
                  <a:cubicBezTo>
                    <a:pt x="2040890" y="401320"/>
                    <a:pt x="1228090" y="642620"/>
                    <a:pt x="845820" y="1018540"/>
                  </a:cubicBezTo>
                  <a:cubicBezTo>
                    <a:pt x="855980" y="1074420"/>
                    <a:pt x="839470" y="1146810"/>
                    <a:pt x="881380" y="1195070"/>
                  </a:cubicBezTo>
                  <a:cubicBezTo>
                    <a:pt x="741680" y="1271270"/>
                    <a:pt x="581660" y="1339850"/>
                    <a:pt x="445770" y="1418590"/>
                  </a:cubicBezTo>
                  <a:cubicBezTo>
                    <a:pt x="450850" y="1484630"/>
                    <a:pt x="485140" y="1553210"/>
                    <a:pt x="499110" y="1564640"/>
                  </a:cubicBezTo>
                  <a:cubicBezTo>
                    <a:pt x="454660" y="1588770"/>
                    <a:pt x="523240" y="1570990"/>
                    <a:pt x="520700" y="1596390"/>
                  </a:cubicBezTo>
                  <a:cubicBezTo>
                    <a:pt x="501650" y="1605280"/>
                    <a:pt x="514350" y="1626870"/>
                    <a:pt x="486410" y="1633220"/>
                  </a:cubicBezTo>
                  <a:cubicBezTo>
                    <a:pt x="383540" y="1616710"/>
                    <a:pt x="269240" y="1696720"/>
                    <a:pt x="163830" y="1720850"/>
                  </a:cubicBezTo>
                  <a:cubicBezTo>
                    <a:pt x="160020" y="1737360"/>
                    <a:pt x="198120" y="1734820"/>
                    <a:pt x="173990" y="1748790"/>
                  </a:cubicBezTo>
                  <a:cubicBezTo>
                    <a:pt x="104140" y="1765300"/>
                    <a:pt x="96520" y="1802130"/>
                    <a:pt x="26670" y="1818640"/>
                  </a:cubicBezTo>
                  <a:cubicBezTo>
                    <a:pt x="24130" y="1833880"/>
                    <a:pt x="21590" y="1849120"/>
                    <a:pt x="25400" y="1866900"/>
                  </a:cubicBezTo>
                  <a:cubicBezTo>
                    <a:pt x="35560" y="1879600"/>
                    <a:pt x="96520" y="1864360"/>
                    <a:pt x="80010" y="1885950"/>
                  </a:cubicBezTo>
                  <a:cubicBezTo>
                    <a:pt x="43180" y="1898650"/>
                    <a:pt x="0" y="1894840"/>
                    <a:pt x="1270" y="1930400"/>
                  </a:cubicBezTo>
                  <a:cubicBezTo>
                    <a:pt x="21590" y="1953260"/>
                    <a:pt x="63500" y="1938020"/>
                    <a:pt x="74930" y="1974850"/>
                  </a:cubicBezTo>
                  <a:cubicBezTo>
                    <a:pt x="66040" y="1992630"/>
                    <a:pt x="38100" y="2002790"/>
                    <a:pt x="45720" y="2025650"/>
                  </a:cubicBezTo>
                  <a:cubicBezTo>
                    <a:pt x="105410" y="2024380"/>
                    <a:pt x="158750" y="2035810"/>
                    <a:pt x="220980" y="2032000"/>
                  </a:cubicBezTo>
                  <a:cubicBezTo>
                    <a:pt x="201930" y="2042160"/>
                    <a:pt x="236220" y="2065020"/>
                    <a:pt x="287020" y="2054860"/>
                  </a:cubicBezTo>
                  <a:cubicBezTo>
                    <a:pt x="284480" y="2072640"/>
                    <a:pt x="240030" y="2075180"/>
                    <a:pt x="243840" y="2094230"/>
                  </a:cubicBezTo>
                  <a:cubicBezTo>
                    <a:pt x="317500" y="2080260"/>
                    <a:pt x="337820" y="2052320"/>
                    <a:pt x="406400" y="2042160"/>
                  </a:cubicBezTo>
                  <a:cubicBezTo>
                    <a:pt x="360680" y="2078990"/>
                    <a:pt x="302260" y="2136140"/>
                    <a:pt x="245110" y="2148840"/>
                  </a:cubicBezTo>
                  <a:cubicBezTo>
                    <a:pt x="228600" y="2171700"/>
                    <a:pt x="234950" y="2202180"/>
                    <a:pt x="226060" y="2226310"/>
                  </a:cubicBezTo>
                  <a:cubicBezTo>
                    <a:pt x="210820" y="2221230"/>
                    <a:pt x="212090" y="2301240"/>
                    <a:pt x="251460" y="2320290"/>
                  </a:cubicBezTo>
                  <a:cubicBezTo>
                    <a:pt x="300990" y="2307590"/>
                    <a:pt x="412750" y="2313940"/>
                    <a:pt x="485140" y="2329180"/>
                  </a:cubicBezTo>
                  <a:cubicBezTo>
                    <a:pt x="480060" y="2343150"/>
                    <a:pt x="463550" y="2353310"/>
                    <a:pt x="472440" y="2373630"/>
                  </a:cubicBezTo>
                  <a:cubicBezTo>
                    <a:pt x="496570" y="2382520"/>
                    <a:pt x="554990" y="2331720"/>
                    <a:pt x="579120" y="2350770"/>
                  </a:cubicBezTo>
                  <a:cubicBezTo>
                    <a:pt x="614680" y="2363470"/>
                    <a:pt x="551180" y="2376170"/>
                    <a:pt x="568960" y="2401570"/>
                  </a:cubicBezTo>
                  <a:cubicBezTo>
                    <a:pt x="805180" y="2283460"/>
                    <a:pt x="994410" y="2261870"/>
                    <a:pt x="1234440" y="2204720"/>
                  </a:cubicBezTo>
                  <a:cubicBezTo>
                    <a:pt x="966470" y="2321560"/>
                    <a:pt x="604520" y="2636520"/>
                    <a:pt x="598170" y="2739390"/>
                  </a:cubicBezTo>
                  <a:cubicBezTo>
                    <a:pt x="631190" y="2739390"/>
                    <a:pt x="659130" y="2747010"/>
                    <a:pt x="689610" y="2753360"/>
                  </a:cubicBezTo>
                  <a:cubicBezTo>
                    <a:pt x="679450" y="2780030"/>
                    <a:pt x="664210" y="2805430"/>
                    <a:pt x="661670" y="2834640"/>
                  </a:cubicBezTo>
                  <a:cubicBezTo>
                    <a:pt x="678180" y="2805430"/>
                    <a:pt x="736600" y="2791460"/>
                    <a:pt x="741680" y="2844800"/>
                  </a:cubicBezTo>
                  <a:cubicBezTo>
                    <a:pt x="701040" y="2848610"/>
                    <a:pt x="701040" y="2861310"/>
                    <a:pt x="701040" y="2891790"/>
                  </a:cubicBezTo>
                  <a:cubicBezTo>
                    <a:pt x="742950" y="2896870"/>
                    <a:pt x="807720" y="2860040"/>
                    <a:pt x="828040" y="2899410"/>
                  </a:cubicBezTo>
                  <a:cubicBezTo>
                    <a:pt x="801370" y="2915920"/>
                    <a:pt x="791210" y="2900680"/>
                    <a:pt x="765810" y="2914650"/>
                  </a:cubicBezTo>
                  <a:cubicBezTo>
                    <a:pt x="767080" y="2940050"/>
                    <a:pt x="792480" y="2921000"/>
                    <a:pt x="801370" y="2933700"/>
                  </a:cubicBezTo>
                  <a:cubicBezTo>
                    <a:pt x="727710" y="2964180"/>
                    <a:pt x="731520" y="2975610"/>
                    <a:pt x="707390" y="3016250"/>
                  </a:cubicBezTo>
                  <a:cubicBezTo>
                    <a:pt x="687070" y="2983230"/>
                    <a:pt x="633730" y="3195320"/>
                    <a:pt x="676910" y="3192780"/>
                  </a:cubicBezTo>
                  <a:cubicBezTo>
                    <a:pt x="641350" y="3229610"/>
                    <a:pt x="709930" y="3208020"/>
                    <a:pt x="726440" y="3221990"/>
                  </a:cubicBezTo>
                  <a:cubicBezTo>
                    <a:pt x="711200" y="3248660"/>
                    <a:pt x="745490" y="3256280"/>
                    <a:pt x="749300" y="3284220"/>
                  </a:cubicBezTo>
                  <a:cubicBezTo>
                    <a:pt x="768350" y="3289300"/>
                    <a:pt x="805180" y="3262630"/>
                    <a:pt x="803910" y="3303270"/>
                  </a:cubicBezTo>
                  <a:cubicBezTo>
                    <a:pt x="767080" y="3307080"/>
                    <a:pt x="778510" y="3296920"/>
                    <a:pt x="753110" y="3322320"/>
                  </a:cubicBezTo>
                  <a:cubicBezTo>
                    <a:pt x="744220" y="3313430"/>
                    <a:pt x="725170" y="3304540"/>
                    <a:pt x="706120" y="3323590"/>
                  </a:cubicBezTo>
                  <a:cubicBezTo>
                    <a:pt x="720090" y="3350260"/>
                    <a:pt x="715010" y="3370580"/>
                    <a:pt x="712470" y="3392170"/>
                  </a:cubicBezTo>
                  <a:cubicBezTo>
                    <a:pt x="779780" y="3380740"/>
                    <a:pt x="732790" y="3403600"/>
                    <a:pt x="795020" y="3408680"/>
                  </a:cubicBezTo>
                  <a:cubicBezTo>
                    <a:pt x="814070" y="3431540"/>
                    <a:pt x="786130" y="3437890"/>
                    <a:pt x="782320" y="3453130"/>
                  </a:cubicBezTo>
                  <a:cubicBezTo>
                    <a:pt x="904240" y="3456940"/>
                    <a:pt x="967740" y="3507740"/>
                    <a:pt x="1071880" y="3531870"/>
                  </a:cubicBezTo>
                  <a:cubicBezTo>
                    <a:pt x="1071880" y="3554730"/>
                    <a:pt x="1090930" y="3545840"/>
                    <a:pt x="1093470" y="3563620"/>
                  </a:cubicBezTo>
                  <a:cubicBezTo>
                    <a:pt x="1291590" y="3540760"/>
                    <a:pt x="1422400" y="3562350"/>
                    <a:pt x="1651000" y="3492500"/>
                  </a:cubicBezTo>
                  <a:cubicBezTo>
                    <a:pt x="1623060" y="3467100"/>
                    <a:pt x="1544320" y="3487420"/>
                    <a:pt x="1529080" y="3474720"/>
                  </a:cubicBezTo>
                  <a:cubicBezTo>
                    <a:pt x="1684020" y="3409950"/>
                    <a:pt x="1873250" y="3387090"/>
                    <a:pt x="2058670" y="3350260"/>
                  </a:cubicBezTo>
                  <a:cubicBezTo>
                    <a:pt x="2236470" y="3315970"/>
                    <a:pt x="2411730" y="3327400"/>
                    <a:pt x="2586990" y="3249930"/>
                  </a:cubicBezTo>
                  <a:cubicBezTo>
                    <a:pt x="2628900" y="3266440"/>
                    <a:pt x="2661920" y="3234690"/>
                    <a:pt x="2701290" y="3223260"/>
                  </a:cubicBezTo>
                  <a:cubicBezTo>
                    <a:pt x="2907030" y="3161030"/>
                    <a:pt x="3168650" y="3111500"/>
                    <a:pt x="3371850" y="3094990"/>
                  </a:cubicBezTo>
                  <a:cubicBezTo>
                    <a:pt x="3407410" y="3092450"/>
                    <a:pt x="3448050" y="3072130"/>
                    <a:pt x="3464560" y="3060700"/>
                  </a:cubicBezTo>
                  <a:cubicBezTo>
                    <a:pt x="3530600" y="3070860"/>
                    <a:pt x="3644900" y="3027680"/>
                    <a:pt x="3704590" y="3011170"/>
                  </a:cubicBezTo>
                  <a:cubicBezTo>
                    <a:pt x="3702050" y="2999740"/>
                    <a:pt x="3691890" y="2987040"/>
                    <a:pt x="3703320" y="2980690"/>
                  </a:cubicBezTo>
                  <a:cubicBezTo>
                    <a:pt x="3785870" y="2961640"/>
                    <a:pt x="3902710" y="2941320"/>
                    <a:pt x="3978910" y="2895600"/>
                  </a:cubicBezTo>
                  <a:cubicBezTo>
                    <a:pt x="3968750" y="2890520"/>
                    <a:pt x="3947160" y="2904490"/>
                    <a:pt x="3945890" y="2884170"/>
                  </a:cubicBezTo>
                  <a:cubicBezTo>
                    <a:pt x="4018280" y="2866390"/>
                    <a:pt x="4107180" y="2858770"/>
                    <a:pt x="4175760" y="2830830"/>
                  </a:cubicBezTo>
                  <a:cubicBezTo>
                    <a:pt x="4161790" y="2828290"/>
                    <a:pt x="4146550" y="2828290"/>
                    <a:pt x="4133850" y="2821940"/>
                  </a:cubicBezTo>
                  <a:cubicBezTo>
                    <a:pt x="4218940" y="2757170"/>
                    <a:pt x="4254500" y="2725420"/>
                    <a:pt x="4371340" y="2711450"/>
                  </a:cubicBezTo>
                  <a:cubicBezTo>
                    <a:pt x="4362450" y="2673350"/>
                    <a:pt x="4389120" y="2649220"/>
                    <a:pt x="4448810" y="2635250"/>
                  </a:cubicBezTo>
                  <a:cubicBezTo>
                    <a:pt x="4465320" y="2612390"/>
                    <a:pt x="4414520" y="2621280"/>
                    <a:pt x="4433570" y="2593340"/>
                  </a:cubicBezTo>
                  <a:cubicBezTo>
                    <a:pt x="4645660" y="2565400"/>
                    <a:pt x="4704080" y="2374900"/>
                    <a:pt x="4801870" y="2268220"/>
                  </a:cubicBezTo>
                  <a:cubicBezTo>
                    <a:pt x="4805680" y="2264410"/>
                    <a:pt x="4822190" y="2254250"/>
                    <a:pt x="4824730" y="2251710"/>
                  </a:cubicBezTo>
                  <a:cubicBezTo>
                    <a:pt x="4959350" y="2170430"/>
                    <a:pt x="5125720" y="2159000"/>
                    <a:pt x="5228590" y="2047240"/>
                  </a:cubicBezTo>
                  <a:cubicBezTo>
                    <a:pt x="5267960" y="1962150"/>
                    <a:pt x="5372100" y="1854200"/>
                    <a:pt x="5256530" y="1784350"/>
                  </a:cubicBezTo>
                  <a:cubicBezTo>
                    <a:pt x="5269230" y="1766570"/>
                    <a:pt x="5262880" y="1742440"/>
                    <a:pt x="5250180" y="1715770"/>
                  </a:cubicBezTo>
                  <a:cubicBezTo>
                    <a:pt x="5198110" y="1729740"/>
                    <a:pt x="4958080" y="1682750"/>
                    <a:pt x="4904740" y="1661160"/>
                  </a:cubicBezTo>
                  <a:cubicBezTo>
                    <a:pt x="4916170" y="1634490"/>
                    <a:pt x="4892040" y="1607820"/>
                    <a:pt x="4898390" y="1592580"/>
                  </a:cubicBezTo>
                  <a:cubicBezTo>
                    <a:pt x="4947920" y="1590040"/>
                    <a:pt x="4961890" y="1570990"/>
                    <a:pt x="4991100" y="1559560"/>
                  </a:cubicBezTo>
                  <a:close/>
                </a:path>
              </a:pathLst>
            </a:custGeom>
            <a:solidFill>
              <a:srgbClr val="FFFFFF"/>
            </a:solidFill>
            <a:ln w="12700">
              <a:solidFill>
                <a:srgbClr val="000000"/>
              </a:solidFill>
            </a:ln>
          </p:spPr>
        </p:sp>
      </p:grpSp>
      <p:grpSp>
        <p:nvGrpSpPr>
          <p:cNvPr name="Group 22" id="22"/>
          <p:cNvGrpSpPr/>
          <p:nvPr/>
        </p:nvGrpSpPr>
        <p:grpSpPr>
          <a:xfrm rot="0">
            <a:off x="6809759" y="2944329"/>
            <a:ext cx="4546918" cy="2926535"/>
            <a:chOff x="0" y="0"/>
            <a:chExt cx="5513070" cy="3548380"/>
          </a:xfrm>
        </p:grpSpPr>
        <p:sp>
          <p:nvSpPr>
            <p:cNvPr name="Freeform 23" id="23"/>
            <p:cNvSpPr/>
            <p:nvPr/>
          </p:nvSpPr>
          <p:spPr>
            <a:xfrm flipH="false" flipV="false" rot="0">
              <a:off x="-2540" y="-15240"/>
              <a:ext cx="5515610" cy="3563620"/>
            </a:xfrm>
            <a:custGeom>
              <a:avLst/>
              <a:gdLst/>
              <a:ahLst/>
              <a:cxnLst/>
              <a:rect r="r" b="b" t="t" l="l"/>
              <a:pathLst>
                <a:path h="3563620" w="5515610">
                  <a:moveTo>
                    <a:pt x="4991100" y="1559560"/>
                  </a:moveTo>
                  <a:cubicBezTo>
                    <a:pt x="5048250" y="1537970"/>
                    <a:pt x="5124450" y="1548130"/>
                    <a:pt x="5189220" y="1526540"/>
                  </a:cubicBezTo>
                  <a:cubicBezTo>
                    <a:pt x="5326380" y="1479550"/>
                    <a:pt x="5435600" y="1404620"/>
                    <a:pt x="5515610" y="1319530"/>
                  </a:cubicBezTo>
                  <a:cubicBezTo>
                    <a:pt x="5499100" y="1231900"/>
                    <a:pt x="5494020" y="1183640"/>
                    <a:pt x="5505450" y="1109980"/>
                  </a:cubicBezTo>
                  <a:cubicBezTo>
                    <a:pt x="5495290" y="1104900"/>
                    <a:pt x="5473700" y="1118870"/>
                    <a:pt x="5472430" y="1098550"/>
                  </a:cubicBezTo>
                  <a:cubicBezTo>
                    <a:pt x="5469890" y="1040130"/>
                    <a:pt x="5441950" y="1018540"/>
                    <a:pt x="5415280" y="969010"/>
                  </a:cubicBezTo>
                  <a:cubicBezTo>
                    <a:pt x="5210810" y="998220"/>
                    <a:pt x="4838700" y="1158240"/>
                    <a:pt x="4617720" y="1144270"/>
                  </a:cubicBezTo>
                  <a:cubicBezTo>
                    <a:pt x="4753610" y="1047750"/>
                    <a:pt x="4851400" y="939800"/>
                    <a:pt x="4853940" y="797560"/>
                  </a:cubicBezTo>
                  <a:cubicBezTo>
                    <a:pt x="4842510" y="786130"/>
                    <a:pt x="4777740" y="778510"/>
                    <a:pt x="4762500" y="783590"/>
                  </a:cubicBezTo>
                  <a:cubicBezTo>
                    <a:pt x="4710430" y="773430"/>
                    <a:pt x="4657090" y="726440"/>
                    <a:pt x="4634230" y="697230"/>
                  </a:cubicBezTo>
                  <a:cubicBezTo>
                    <a:pt x="4612640" y="711200"/>
                    <a:pt x="4608830" y="695960"/>
                    <a:pt x="4589780" y="706120"/>
                  </a:cubicBezTo>
                  <a:cubicBezTo>
                    <a:pt x="4508500" y="643890"/>
                    <a:pt x="4337050" y="737870"/>
                    <a:pt x="4254500" y="679450"/>
                  </a:cubicBezTo>
                  <a:cubicBezTo>
                    <a:pt x="4292600" y="579120"/>
                    <a:pt x="4215130" y="556260"/>
                    <a:pt x="4163060" y="508000"/>
                  </a:cubicBezTo>
                  <a:cubicBezTo>
                    <a:pt x="4182110" y="429260"/>
                    <a:pt x="4135120" y="387350"/>
                    <a:pt x="4091940" y="313690"/>
                  </a:cubicBezTo>
                  <a:cubicBezTo>
                    <a:pt x="4038600" y="339090"/>
                    <a:pt x="4042410" y="299720"/>
                    <a:pt x="4048760" y="274320"/>
                  </a:cubicBezTo>
                  <a:cubicBezTo>
                    <a:pt x="4009390" y="285750"/>
                    <a:pt x="3985260" y="270510"/>
                    <a:pt x="3963670" y="250190"/>
                  </a:cubicBezTo>
                  <a:cubicBezTo>
                    <a:pt x="3887470" y="279400"/>
                    <a:pt x="3817620" y="280670"/>
                    <a:pt x="3756660" y="287020"/>
                  </a:cubicBezTo>
                  <a:cubicBezTo>
                    <a:pt x="3445510" y="320040"/>
                    <a:pt x="3059430" y="403860"/>
                    <a:pt x="2780030" y="417830"/>
                  </a:cubicBezTo>
                  <a:cubicBezTo>
                    <a:pt x="3036570" y="308610"/>
                    <a:pt x="3333750" y="238760"/>
                    <a:pt x="3522980" y="144780"/>
                  </a:cubicBezTo>
                  <a:cubicBezTo>
                    <a:pt x="3529330" y="91440"/>
                    <a:pt x="3528060" y="67310"/>
                    <a:pt x="3524250" y="17780"/>
                  </a:cubicBezTo>
                  <a:cubicBezTo>
                    <a:pt x="3319780" y="0"/>
                    <a:pt x="3006090" y="97790"/>
                    <a:pt x="2715260" y="189230"/>
                  </a:cubicBezTo>
                  <a:cubicBezTo>
                    <a:pt x="2040890" y="401320"/>
                    <a:pt x="1228090" y="642620"/>
                    <a:pt x="845820" y="1018540"/>
                  </a:cubicBezTo>
                  <a:cubicBezTo>
                    <a:pt x="855980" y="1074420"/>
                    <a:pt x="839470" y="1146810"/>
                    <a:pt x="881380" y="1195070"/>
                  </a:cubicBezTo>
                  <a:cubicBezTo>
                    <a:pt x="741680" y="1271270"/>
                    <a:pt x="581660" y="1339850"/>
                    <a:pt x="445770" y="1418590"/>
                  </a:cubicBezTo>
                  <a:cubicBezTo>
                    <a:pt x="450850" y="1484630"/>
                    <a:pt x="485140" y="1553210"/>
                    <a:pt x="499110" y="1564640"/>
                  </a:cubicBezTo>
                  <a:cubicBezTo>
                    <a:pt x="454660" y="1588770"/>
                    <a:pt x="523240" y="1570990"/>
                    <a:pt x="520700" y="1596390"/>
                  </a:cubicBezTo>
                  <a:cubicBezTo>
                    <a:pt x="501650" y="1605280"/>
                    <a:pt x="514350" y="1626870"/>
                    <a:pt x="486410" y="1633220"/>
                  </a:cubicBezTo>
                  <a:cubicBezTo>
                    <a:pt x="383540" y="1616710"/>
                    <a:pt x="269240" y="1696720"/>
                    <a:pt x="163830" y="1720850"/>
                  </a:cubicBezTo>
                  <a:cubicBezTo>
                    <a:pt x="160020" y="1737360"/>
                    <a:pt x="198120" y="1734820"/>
                    <a:pt x="173990" y="1748790"/>
                  </a:cubicBezTo>
                  <a:cubicBezTo>
                    <a:pt x="104140" y="1765300"/>
                    <a:pt x="96520" y="1802130"/>
                    <a:pt x="26670" y="1818640"/>
                  </a:cubicBezTo>
                  <a:cubicBezTo>
                    <a:pt x="24130" y="1833880"/>
                    <a:pt x="21590" y="1849120"/>
                    <a:pt x="25400" y="1866900"/>
                  </a:cubicBezTo>
                  <a:cubicBezTo>
                    <a:pt x="35560" y="1879600"/>
                    <a:pt x="96520" y="1864360"/>
                    <a:pt x="80010" y="1885950"/>
                  </a:cubicBezTo>
                  <a:cubicBezTo>
                    <a:pt x="43180" y="1898650"/>
                    <a:pt x="0" y="1894840"/>
                    <a:pt x="1270" y="1930400"/>
                  </a:cubicBezTo>
                  <a:cubicBezTo>
                    <a:pt x="21590" y="1953260"/>
                    <a:pt x="63500" y="1938020"/>
                    <a:pt x="74930" y="1974850"/>
                  </a:cubicBezTo>
                  <a:cubicBezTo>
                    <a:pt x="66040" y="1992630"/>
                    <a:pt x="38100" y="2002790"/>
                    <a:pt x="45720" y="2025650"/>
                  </a:cubicBezTo>
                  <a:cubicBezTo>
                    <a:pt x="105410" y="2024380"/>
                    <a:pt x="158750" y="2035810"/>
                    <a:pt x="220980" y="2032000"/>
                  </a:cubicBezTo>
                  <a:cubicBezTo>
                    <a:pt x="201930" y="2042160"/>
                    <a:pt x="236220" y="2065020"/>
                    <a:pt x="287020" y="2054860"/>
                  </a:cubicBezTo>
                  <a:cubicBezTo>
                    <a:pt x="284480" y="2072640"/>
                    <a:pt x="240030" y="2075180"/>
                    <a:pt x="243840" y="2094230"/>
                  </a:cubicBezTo>
                  <a:cubicBezTo>
                    <a:pt x="317500" y="2080260"/>
                    <a:pt x="337820" y="2052320"/>
                    <a:pt x="406400" y="2042160"/>
                  </a:cubicBezTo>
                  <a:cubicBezTo>
                    <a:pt x="360680" y="2078990"/>
                    <a:pt x="302260" y="2136140"/>
                    <a:pt x="245110" y="2148840"/>
                  </a:cubicBezTo>
                  <a:cubicBezTo>
                    <a:pt x="228600" y="2171700"/>
                    <a:pt x="234950" y="2202180"/>
                    <a:pt x="226060" y="2226310"/>
                  </a:cubicBezTo>
                  <a:cubicBezTo>
                    <a:pt x="210820" y="2221230"/>
                    <a:pt x="212090" y="2301240"/>
                    <a:pt x="251460" y="2320290"/>
                  </a:cubicBezTo>
                  <a:cubicBezTo>
                    <a:pt x="300990" y="2307590"/>
                    <a:pt x="412750" y="2313940"/>
                    <a:pt x="485140" y="2329180"/>
                  </a:cubicBezTo>
                  <a:cubicBezTo>
                    <a:pt x="480060" y="2343150"/>
                    <a:pt x="463550" y="2353310"/>
                    <a:pt x="472440" y="2373630"/>
                  </a:cubicBezTo>
                  <a:cubicBezTo>
                    <a:pt x="496570" y="2382520"/>
                    <a:pt x="554990" y="2331720"/>
                    <a:pt x="579120" y="2350770"/>
                  </a:cubicBezTo>
                  <a:cubicBezTo>
                    <a:pt x="614680" y="2363470"/>
                    <a:pt x="551180" y="2376170"/>
                    <a:pt x="568960" y="2401570"/>
                  </a:cubicBezTo>
                  <a:cubicBezTo>
                    <a:pt x="805180" y="2283460"/>
                    <a:pt x="994410" y="2261870"/>
                    <a:pt x="1234440" y="2204720"/>
                  </a:cubicBezTo>
                  <a:cubicBezTo>
                    <a:pt x="966470" y="2321560"/>
                    <a:pt x="604520" y="2636520"/>
                    <a:pt x="598170" y="2739390"/>
                  </a:cubicBezTo>
                  <a:cubicBezTo>
                    <a:pt x="631190" y="2739390"/>
                    <a:pt x="659130" y="2747010"/>
                    <a:pt x="689610" y="2753360"/>
                  </a:cubicBezTo>
                  <a:cubicBezTo>
                    <a:pt x="679450" y="2780030"/>
                    <a:pt x="664210" y="2805430"/>
                    <a:pt x="661670" y="2834640"/>
                  </a:cubicBezTo>
                  <a:cubicBezTo>
                    <a:pt x="678180" y="2805430"/>
                    <a:pt x="736600" y="2791460"/>
                    <a:pt x="741680" y="2844800"/>
                  </a:cubicBezTo>
                  <a:cubicBezTo>
                    <a:pt x="701040" y="2848610"/>
                    <a:pt x="701040" y="2861310"/>
                    <a:pt x="701040" y="2891790"/>
                  </a:cubicBezTo>
                  <a:cubicBezTo>
                    <a:pt x="742950" y="2896870"/>
                    <a:pt x="807720" y="2860040"/>
                    <a:pt x="828040" y="2899410"/>
                  </a:cubicBezTo>
                  <a:cubicBezTo>
                    <a:pt x="801370" y="2915920"/>
                    <a:pt x="791210" y="2900680"/>
                    <a:pt x="765810" y="2914650"/>
                  </a:cubicBezTo>
                  <a:cubicBezTo>
                    <a:pt x="767080" y="2940050"/>
                    <a:pt x="792480" y="2921000"/>
                    <a:pt x="801370" y="2933700"/>
                  </a:cubicBezTo>
                  <a:cubicBezTo>
                    <a:pt x="727710" y="2964180"/>
                    <a:pt x="731520" y="2975610"/>
                    <a:pt x="707390" y="3016250"/>
                  </a:cubicBezTo>
                  <a:cubicBezTo>
                    <a:pt x="687070" y="2983230"/>
                    <a:pt x="633730" y="3195320"/>
                    <a:pt x="676910" y="3192780"/>
                  </a:cubicBezTo>
                  <a:cubicBezTo>
                    <a:pt x="641350" y="3229610"/>
                    <a:pt x="709930" y="3208020"/>
                    <a:pt x="726440" y="3221990"/>
                  </a:cubicBezTo>
                  <a:cubicBezTo>
                    <a:pt x="711200" y="3248660"/>
                    <a:pt x="745490" y="3256280"/>
                    <a:pt x="749300" y="3284220"/>
                  </a:cubicBezTo>
                  <a:cubicBezTo>
                    <a:pt x="768350" y="3289300"/>
                    <a:pt x="805180" y="3262630"/>
                    <a:pt x="803910" y="3303270"/>
                  </a:cubicBezTo>
                  <a:cubicBezTo>
                    <a:pt x="767080" y="3307080"/>
                    <a:pt x="778510" y="3296920"/>
                    <a:pt x="753110" y="3322320"/>
                  </a:cubicBezTo>
                  <a:cubicBezTo>
                    <a:pt x="744220" y="3313430"/>
                    <a:pt x="725170" y="3304540"/>
                    <a:pt x="706120" y="3323590"/>
                  </a:cubicBezTo>
                  <a:cubicBezTo>
                    <a:pt x="720090" y="3350260"/>
                    <a:pt x="715010" y="3370580"/>
                    <a:pt x="712470" y="3392170"/>
                  </a:cubicBezTo>
                  <a:cubicBezTo>
                    <a:pt x="779780" y="3380740"/>
                    <a:pt x="732790" y="3403600"/>
                    <a:pt x="795020" y="3408680"/>
                  </a:cubicBezTo>
                  <a:cubicBezTo>
                    <a:pt x="814070" y="3431540"/>
                    <a:pt x="786130" y="3437890"/>
                    <a:pt x="782320" y="3453130"/>
                  </a:cubicBezTo>
                  <a:cubicBezTo>
                    <a:pt x="904240" y="3456940"/>
                    <a:pt x="967740" y="3507740"/>
                    <a:pt x="1071880" y="3531870"/>
                  </a:cubicBezTo>
                  <a:cubicBezTo>
                    <a:pt x="1071880" y="3554730"/>
                    <a:pt x="1090930" y="3545840"/>
                    <a:pt x="1093470" y="3563620"/>
                  </a:cubicBezTo>
                  <a:cubicBezTo>
                    <a:pt x="1291590" y="3540760"/>
                    <a:pt x="1422400" y="3562350"/>
                    <a:pt x="1651000" y="3492500"/>
                  </a:cubicBezTo>
                  <a:cubicBezTo>
                    <a:pt x="1623060" y="3467100"/>
                    <a:pt x="1544320" y="3487420"/>
                    <a:pt x="1529080" y="3474720"/>
                  </a:cubicBezTo>
                  <a:cubicBezTo>
                    <a:pt x="1684020" y="3409950"/>
                    <a:pt x="1873250" y="3387090"/>
                    <a:pt x="2058670" y="3350260"/>
                  </a:cubicBezTo>
                  <a:cubicBezTo>
                    <a:pt x="2236470" y="3315970"/>
                    <a:pt x="2411730" y="3327400"/>
                    <a:pt x="2586990" y="3249930"/>
                  </a:cubicBezTo>
                  <a:cubicBezTo>
                    <a:pt x="2628900" y="3266440"/>
                    <a:pt x="2661920" y="3234690"/>
                    <a:pt x="2701290" y="3223260"/>
                  </a:cubicBezTo>
                  <a:cubicBezTo>
                    <a:pt x="2907030" y="3161030"/>
                    <a:pt x="3168650" y="3111500"/>
                    <a:pt x="3371850" y="3094990"/>
                  </a:cubicBezTo>
                  <a:cubicBezTo>
                    <a:pt x="3407410" y="3092450"/>
                    <a:pt x="3448050" y="3072130"/>
                    <a:pt x="3464560" y="3060700"/>
                  </a:cubicBezTo>
                  <a:cubicBezTo>
                    <a:pt x="3530600" y="3070860"/>
                    <a:pt x="3644900" y="3027680"/>
                    <a:pt x="3704590" y="3011170"/>
                  </a:cubicBezTo>
                  <a:cubicBezTo>
                    <a:pt x="3702050" y="2999740"/>
                    <a:pt x="3691890" y="2987040"/>
                    <a:pt x="3703320" y="2980690"/>
                  </a:cubicBezTo>
                  <a:cubicBezTo>
                    <a:pt x="3785870" y="2961640"/>
                    <a:pt x="3902710" y="2941320"/>
                    <a:pt x="3978910" y="2895600"/>
                  </a:cubicBezTo>
                  <a:cubicBezTo>
                    <a:pt x="3968750" y="2890520"/>
                    <a:pt x="3947160" y="2904490"/>
                    <a:pt x="3945890" y="2884170"/>
                  </a:cubicBezTo>
                  <a:cubicBezTo>
                    <a:pt x="4018280" y="2866390"/>
                    <a:pt x="4107180" y="2858770"/>
                    <a:pt x="4175760" y="2830830"/>
                  </a:cubicBezTo>
                  <a:cubicBezTo>
                    <a:pt x="4161790" y="2828290"/>
                    <a:pt x="4146550" y="2828290"/>
                    <a:pt x="4133850" y="2821940"/>
                  </a:cubicBezTo>
                  <a:cubicBezTo>
                    <a:pt x="4218940" y="2757170"/>
                    <a:pt x="4254500" y="2725420"/>
                    <a:pt x="4371340" y="2711450"/>
                  </a:cubicBezTo>
                  <a:cubicBezTo>
                    <a:pt x="4362450" y="2673350"/>
                    <a:pt x="4389120" y="2649220"/>
                    <a:pt x="4448810" y="2635250"/>
                  </a:cubicBezTo>
                  <a:cubicBezTo>
                    <a:pt x="4465320" y="2612390"/>
                    <a:pt x="4414520" y="2621280"/>
                    <a:pt x="4433570" y="2593340"/>
                  </a:cubicBezTo>
                  <a:cubicBezTo>
                    <a:pt x="4645660" y="2565400"/>
                    <a:pt x="4704080" y="2374900"/>
                    <a:pt x="4801870" y="2268220"/>
                  </a:cubicBezTo>
                  <a:cubicBezTo>
                    <a:pt x="4805680" y="2264410"/>
                    <a:pt x="4822190" y="2254250"/>
                    <a:pt x="4824730" y="2251710"/>
                  </a:cubicBezTo>
                  <a:cubicBezTo>
                    <a:pt x="4959350" y="2170430"/>
                    <a:pt x="5125720" y="2159000"/>
                    <a:pt x="5228590" y="2047240"/>
                  </a:cubicBezTo>
                  <a:cubicBezTo>
                    <a:pt x="5267960" y="1962150"/>
                    <a:pt x="5372100" y="1854200"/>
                    <a:pt x="5256530" y="1784350"/>
                  </a:cubicBezTo>
                  <a:cubicBezTo>
                    <a:pt x="5269230" y="1766570"/>
                    <a:pt x="5262880" y="1742440"/>
                    <a:pt x="5250180" y="1715770"/>
                  </a:cubicBezTo>
                  <a:cubicBezTo>
                    <a:pt x="5198110" y="1729740"/>
                    <a:pt x="4958080" y="1682750"/>
                    <a:pt x="4904740" y="1661160"/>
                  </a:cubicBezTo>
                  <a:cubicBezTo>
                    <a:pt x="4916170" y="1634490"/>
                    <a:pt x="4892040" y="1607820"/>
                    <a:pt x="4898390" y="1592580"/>
                  </a:cubicBezTo>
                  <a:cubicBezTo>
                    <a:pt x="4947920" y="1590040"/>
                    <a:pt x="4961890" y="1570990"/>
                    <a:pt x="4991100" y="1559560"/>
                  </a:cubicBezTo>
                  <a:close/>
                </a:path>
              </a:pathLst>
            </a:custGeom>
            <a:solidFill>
              <a:srgbClr val="38B6FF"/>
            </a:solidFill>
            <a:ln w="12700">
              <a:solidFill>
                <a:srgbClr val="000000"/>
              </a:solidFill>
            </a:ln>
          </p:spPr>
        </p:sp>
      </p:grpSp>
      <p:grpSp>
        <p:nvGrpSpPr>
          <p:cNvPr name="Group 24" id="24"/>
          <p:cNvGrpSpPr/>
          <p:nvPr/>
        </p:nvGrpSpPr>
        <p:grpSpPr>
          <a:xfrm rot="0">
            <a:off x="6809759" y="3103291"/>
            <a:ext cx="4546918" cy="2926535"/>
            <a:chOff x="0" y="0"/>
            <a:chExt cx="5513070" cy="3548380"/>
          </a:xfrm>
        </p:grpSpPr>
        <p:sp>
          <p:nvSpPr>
            <p:cNvPr name="Freeform 25" id="25"/>
            <p:cNvSpPr/>
            <p:nvPr/>
          </p:nvSpPr>
          <p:spPr>
            <a:xfrm flipH="false" flipV="false" rot="0">
              <a:off x="-2540" y="-15240"/>
              <a:ext cx="5515610" cy="3563620"/>
            </a:xfrm>
            <a:custGeom>
              <a:avLst/>
              <a:gdLst/>
              <a:ahLst/>
              <a:cxnLst/>
              <a:rect r="r" b="b" t="t" l="l"/>
              <a:pathLst>
                <a:path h="3563620" w="5515610">
                  <a:moveTo>
                    <a:pt x="4991100" y="1559560"/>
                  </a:moveTo>
                  <a:cubicBezTo>
                    <a:pt x="5048250" y="1537970"/>
                    <a:pt x="5124450" y="1548130"/>
                    <a:pt x="5189220" y="1526540"/>
                  </a:cubicBezTo>
                  <a:cubicBezTo>
                    <a:pt x="5326380" y="1479550"/>
                    <a:pt x="5435600" y="1404620"/>
                    <a:pt x="5515610" y="1319530"/>
                  </a:cubicBezTo>
                  <a:cubicBezTo>
                    <a:pt x="5499100" y="1231900"/>
                    <a:pt x="5494020" y="1183640"/>
                    <a:pt x="5505450" y="1109980"/>
                  </a:cubicBezTo>
                  <a:cubicBezTo>
                    <a:pt x="5495290" y="1104900"/>
                    <a:pt x="5473700" y="1118870"/>
                    <a:pt x="5472430" y="1098550"/>
                  </a:cubicBezTo>
                  <a:cubicBezTo>
                    <a:pt x="5469890" y="1040130"/>
                    <a:pt x="5441950" y="1018540"/>
                    <a:pt x="5415280" y="969010"/>
                  </a:cubicBezTo>
                  <a:cubicBezTo>
                    <a:pt x="5210810" y="998220"/>
                    <a:pt x="4838700" y="1158240"/>
                    <a:pt x="4617720" y="1144270"/>
                  </a:cubicBezTo>
                  <a:cubicBezTo>
                    <a:pt x="4753610" y="1047750"/>
                    <a:pt x="4851400" y="939800"/>
                    <a:pt x="4853940" y="797560"/>
                  </a:cubicBezTo>
                  <a:cubicBezTo>
                    <a:pt x="4842510" y="786130"/>
                    <a:pt x="4777740" y="778510"/>
                    <a:pt x="4762500" y="783590"/>
                  </a:cubicBezTo>
                  <a:cubicBezTo>
                    <a:pt x="4710430" y="773430"/>
                    <a:pt x="4657090" y="726440"/>
                    <a:pt x="4634230" y="697230"/>
                  </a:cubicBezTo>
                  <a:cubicBezTo>
                    <a:pt x="4612640" y="711200"/>
                    <a:pt x="4608830" y="695960"/>
                    <a:pt x="4589780" y="706120"/>
                  </a:cubicBezTo>
                  <a:cubicBezTo>
                    <a:pt x="4508500" y="643890"/>
                    <a:pt x="4337050" y="737870"/>
                    <a:pt x="4254500" y="679450"/>
                  </a:cubicBezTo>
                  <a:cubicBezTo>
                    <a:pt x="4292600" y="579120"/>
                    <a:pt x="4215130" y="556260"/>
                    <a:pt x="4163060" y="508000"/>
                  </a:cubicBezTo>
                  <a:cubicBezTo>
                    <a:pt x="4182110" y="429260"/>
                    <a:pt x="4135120" y="387350"/>
                    <a:pt x="4091940" y="313690"/>
                  </a:cubicBezTo>
                  <a:cubicBezTo>
                    <a:pt x="4038600" y="339090"/>
                    <a:pt x="4042410" y="299720"/>
                    <a:pt x="4048760" y="274320"/>
                  </a:cubicBezTo>
                  <a:cubicBezTo>
                    <a:pt x="4009390" y="285750"/>
                    <a:pt x="3985260" y="270510"/>
                    <a:pt x="3963670" y="250190"/>
                  </a:cubicBezTo>
                  <a:cubicBezTo>
                    <a:pt x="3887470" y="279400"/>
                    <a:pt x="3817620" y="280670"/>
                    <a:pt x="3756660" y="287020"/>
                  </a:cubicBezTo>
                  <a:cubicBezTo>
                    <a:pt x="3445510" y="320040"/>
                    <a:pt x="3059430" y="403860"/>
                    <a:pt x="2780030" y="417830"/>
                  </a:cubicBezTo>
                  <a:cubicBezTo>
                    <a:pt x="3036570" y="308610"/>
                    <a:pt x="3333750" y="238760"/>
                    <a:pt x="3522980" y="144780"/>
                  </a:cubicBezTo>
                  <a:cubicBezTo>
                    <a:pt x="3529330" y="91440"/>
                    <a:pt x="3528060" y="67310"/>
                    <a:pt x="3524250" y="17780"/>
                  </a:cubicBezTo>
                  <a:cubicBezTo>
                    <a:pt x="3319780" y="0"/>
                    <a:pt x="3006090" y="97790"/>
                    <a:pt x="2715260" y="189230"/>
                  </a:cubicBezTo>
                  <a:cubicBezTo>
                    <a:pt x="2040890" y="401320"/>
                    <a:pt x="1228090" y="642620"/>
                    <a:pt x="845820" y="1018540"/>
                  </a:cubicBezTo>
                  <a:cubicBezTo>
                    <a:pt x="855980" y="1074420"/>
                    <a:pt x="839470" y="1146810"/>
                    <a:pt x="881380" y="1195070"/>
                  </a:cubicBezTo>
                  <a:cubicBezTo>
                    <a:pt x="741680" y="1271270"/>
                    <a:pt x="581660" y="1339850"/>
                    <a:pt x="445770" y="1418590"/>
                  </a:cubicBezTo>
                  <a:cubicBezTo>
                    <a:pt x="450850" y="1484630"/>
                    <a:pt x="485140" y="1553210"/>
                    <a:pt x="499110" y="1564640"/>
                  </a:cubicBezTo>
                  <a:cubicBezTo>
                    <a:pt x="454660" y="1588770"/>
                    <a:pt x="523240" y="1570990"/>
                    <a:pt x="520700" y="1596390"/>
                  </a:cubicBezTo>
                  <a:cubicBezTo>
                    <a:pt x="501650" y="1605280"/>
                    <a:pt x="514350" y="1626870"/>
                    <a:pt x="486410" y="1633220"/>
                  </a:cubicBezTo>
                  <a:cubicBezTo>
                    <a:pt x="383540" y="1616710"/>
                    <a:pt x="269240" y="1696720"/>
                    <a:pt x="163830" y="1720850"/>
                  </a:cubicBezTo>
                  <a:cubicBezTo>
                    <a:pt x="160020" y="1737360"/>
                    <a:pt x="198120" y="1734820"/>
                    <a:pt x="173990" y="1748790"/>
                  </a:cubicBezTo>
                  <a:cubicBezTo>
                    <a:pt x="104140" y="1765300"/>
                    <a:pt x="96520" y="1802130"/>
                    <a:pt x="26670" y="1818640"/>
                  </a:cubicBezTo>
                  <a:cubicBezTo>
                    <a:pt x="24130" y="1833880"/>
                    <a:pt x="21590" y="1849120"/>
                    <a:pt x="25400" y="1866900"/>
                  </a:cubicBezTo>
                  <a:cubicBezTo>
                    <a:pt x="35560" y="1879600"/>
                    <a:pt x="96520" y="1864360"/>
                    <a:pt x="80010" y="1885950"/>
                  </a:cubicBezTo>
                  <a:cubicBezTo>
                    <a:pt x="43180" y="1898650"/>
                    <a:pt x="0" y="1894840"/>
                    <a:pt x="1270" y="1930400"/>
                  </a:cubicBezTo>
                  <a:cubicBezTo>
                    <a:pt x="21590" y="1953260"/>
                    <a:pt x="63500" y="1938020"/>
                    <a:pt x="74930" y="1974850"/>
                  </a:cubicBezTo>
                  <a:cubicBezTo>
                    <a:pt x="66040" y="1992630"/>
                    <a:pt x="38100" y="2002790"/>
                    <a:pt x="45720" y="2025650"/>
                  </a:cubicBezTo>
                  <a:cubicBezTo>
                    <a:pt x="105410" y="2024380"/>
                    <a:pt x="158750" y="2035810"/>
                    <a:pt x="220980" y="2032000"/>
                  </a:cubicBezTo>
                  <a:cubicBezTo>
                    <a:pt x="201930" y="2042160"/>
                    <a:pt x="236220" y="2065020"/>
                    <a:pt x="287020" y="2054860"/>
                  </a:cubicBezTo>
                  <a:cubicBezTo>
                    <a:pt x="284480" y="2072640"/>
                    <a:pt x="240030" y="2075180"/>
                    <a:pt x="243840" y="2094230"/>
                  </a:cubicBezTo>
                  <a:cubicBezTo>
                    <a:pt x="317500" y="2080260"/>
                    <a:pt x="337820" y="2052320"/>
                    <a:pt x="406400" y="2042160"/>
                  </a:cubicBezTo>
                  <a:cubicBezTo>
                    <a:pt x="360680" y="2078990"/>
                    <a:pt x="302260" y="2136140"/>
                    <a:pt x="245110" y="2148840"/>
                  </a:cubicBezTo>
                  <a:cubicBezTo>
                    <a:pt x="228600" y="2171700"/>
                    <a:pt x="234950" y="2202180"/>
                    <a:pt x="226060" y="2226310"/>
                  </a:cubicBezTo>
                  <a:cubicBezTo>
                    <a:pt x="210820" y="2221230"/>
                    <a:pt x="212090" y="2301240"/>
                    <a:pt x="251460" y="2320290"/>
                  </a:cubicBezTo>
                  <a:cubicBezTo>
                    <a:pt x="300990" y="2307590"/>
                    <a:pt x="412750" y="2313940"/>
                    <a:pt x="485140" y="2329180"/>
                  </a:cubicBezTo>
                  <a:cubicBezTo>
                    <a:pt x="480060" y="2343150"/>
                    <a:pt x="463550" y="2353310"/>
                    <a:pt x="472440" y="2373630"/>
                  </a:cubicBezTo>
                  <a:cubicBezTo>
                    <a:pt x="496570" y="2382520"/>
                    <a:pt x="554990" y="2331720"/>
                    <a:pt x="579120" y="2350770"/>
                  </a:cubicBezTo>
                  <a:cubicBezTo>
                    <a:pt x="614680" y="2363470"/>
                    <a:pt x="551180" y="2376170"/>
                    <a:pt x="568960" y="2401570"/>
                  </a:cubicBezTo>
                  <a:cubicBezTo>
                    <a:pt x="805180" y="2283460"/>
                    <a:pt x="994410" y="2261870"/>
                    <a:pt x="1234440" y="2204720"/>
                  </a:cubicBezTo>
                  <a:cubicBezTo>
                    <a:pt x="966470" y="2321560"/>
                    <a:pt x="604520" y="2636520"/>
                    <a:pt x="598170" y="2739390"/>
                  </a:cubicBezTo>
                  <a:cubicBezTo>
                    <a:pt x="631190" y="2739390"/>
                    <a:pt x="659130" y="2747010"/>
                    <a:pt x="689610" y="2753360"/>
                  </a:cubicBezTo>
                  <a:cubicBezTo>
                    <a:pt x="679450" y="2780030"/>
                    <a:pt x="664210" y="2805430"/>
                    <a:pt x="661670" y="2834640"/>
                  </a:cubicBezTo>
                  <a:cubicBezTo>
                    <a:pt x="678180" y="2805430"/>
                    <a:pt x="736600" y="2791460"/>
                    <a:pt x="741680" y="2844800"/>
                  </a:cubicBezTo>
                  <a:cubicBezTo>
                    <a:pt x="701040" y="2848610"/>
                    <a:pt x="701040" y="2861310"/>
                    <a:pt x="701040" y="2891790"/>
                  </a:cubicBezTo>
                  <a:cubicBezTo>
                    <a:pt x="742950" y="2896870"/>
                    <a:pt x="807720" y="2860040"/>
                    <a:pt x="828040" y="2899410"/>
                  </a:cubicBezTo>
                  <a:cubicBezTo>
                    <a:pt x="801370" y="2915920"/>
                    <a:pt x="791210" y="2900680"/>
                    <a:pt x="765810" y="2914650"/>
                  </a:cubicBezTo>
                  <a:cubicBezTo>
                    <a:pt x="767080" y="2940050"/>
                    <a:pt x="792480" y="2921000"/>
                    <a:pt x="801370" y="2933700"/>
                  </a:cubicBezTo>
                  <a:cubicBezTo>
                    <a:pt x="727710" y="2964180"/>
                    <a:pt x="731520" y="2975610"/>
                    <a:pt x="707390" y="3016250"/>
                  </a:cubicBezTo>
                  <a:cubicBezTo>
                    <a:pt x="687070" y="2983230"/>
                    <a:pt x="633730" y="3195320"/>
                    <a:pt x="676910" y="3192780"/>
                  </a:cubicBezTo>
                  <a:cubicBezTo>
                    <a:pt x="641350" y="3229610"/>
                    <a:pt x="709930" y="3208020"/>
                    <a:pt x="726440" y="3221990"/>
                  </a:cubicBezTo>
                  <a:cubicBezTo>
                    <a:pt x="711200" y="3248660"/>
                    <a:pt x="745490" y="3256280"/>
                    <a:pt x="749300" y="3284220"/>
                  </a:cubicBezTo>
                  <a:cubicBezTo>
                    <a:pt x="768350" y="3289300"/>
                    <a:pt x="805180" y="3262630"/>
                    <a:pt x="803910" y="3303270"/>
                  </a:cubicBezTo>
                  <a:cubicBezTo>
                    <a:pt x="767080" y="3307080"/>
                    <a:pt x="778510" y="3296920"/>
                    <a:pt x="753110" y="3322320"/>
                  </a:cubicBezTo>
                  <a:cubicBezTo>
                    <a:pt x="744220" y="3313430"/>
                    <a:pt x="725170" y="3304540"/>
                    <a:pt x="706120" y="3323590"/>
                  </a:cubicBezTo>
                  <a:cubicBezTo>
                    <a:pt x="720090" y="3350260"/>
                    <a:pt x="715010" y="3370580"/>
                    <a:pt x="712470" y="3392170"/>
                  </a:cubicBezTo>
                  <a:cubicBezTo>
                    <a:pt x="779780" y="3380740"/>
                    <a:pt x="732790" y="3403600"/>
                    <a:pt x="795020" y="3408680"/>
                  </a:cubicBezTo>
                  <a:cubicBezTo>
                    <a:pt x="814070" y="3431540"/>
                    <a:pt x="786130" y="3437890"/>
                    <a:pt x="782320" y="3453130"/>
                  </a:cubicBezTo>
                  <a:cubicBezTo>
                    <a:pt x="904240" y="3456940"/>
                    <a:pt x="967740" y="3507740"/>
                    <a:pt x="1071880" y="3531870"/>
                  </a:cubicBezTo>
                  <a:cubicBezTo>
                    <a:pt x="1071880" y="3554730"/>
                    <a:pt x="1090930" y="3545840"/>
                    <a:pt x="1093470" y="3563620"/>
                  </a:cubicBezTo>
                  <a:cubicBezTo>
                    <a:pt x="1291590" y="3540760"/>
                    <a:pt x="1422400" y="3562350"/>
                    <a:pt x="1651000" y="3492500"/>
                  </a:cubicBezTo>
                  <a:cubicBezTo>
                    <a:pt x="1623060" y="3467100"/>
                    <a:pt x="1544320" y="3487420"/>
                    <a:pt x="1529080" y="3474720"/>
                  </a:cubicBezTo>
                  <a:cubicBezTo>
                    <a:pt x="1684020" y="3409950"/>
                    <a:pt x="1873250" y="3387090"/>
                    <a:pt x="2058670" y="3350260"/>
                  </a:cubicBezTo>
                  <a:cubicBezTo>
                    <a:pt x="2236470" y="3315970"/>
                    <a:pt x="2411730" y="3327400"/>
                    <a:pt x="2586990" y="3249930"/>
                  </a:cubicBezTo>
                  <a:cubicBezTo>
                    <a:pt x="2628900" y="3266440"/>
                    <a:pt x="2661920" y="3234690"/>
                    <a:pt x="2701290" y="3223260"/>
                  </a:cubicBezTo>
                  <a:cubicBezTo>
                    <a:pt x="2907030" y="3161030"/>
                    <a:pt x="3168650" y="3111500"/>
                    <a:pt x="3371850" y="3094990"/>
                  </a:cubicBezTo>
                  <a:cubicBezTo>
                    <a:pt x="3407410" y="3092450"/>
                    <a:pt x="3448050" y="3072130"/>
                    <a:pt x="3464560" y="3060700"/>
                  </a:cubicBezTo>
                  <a:cubicBezTo>
                    <a:pt x="3530600" y="3070860"/>
                    <a:pt x="3644900" y="3027680"/>
                    <a:pt x="3704590" y="3011170"/>
                  </a:cubicBezTo>
                  <a:cubicBezTo>
                    <a:pt x="3702050" y="2999740"/>
                    <a:pt x="3691890" y="2987040"/>
                    <a:pt x="3703320" y="2980690"/>
                  </a:cubicBezTo>
                  <a:cubicBezTo>
                    <a:pt x="3785870" y="2961640"/>
                    <a:pt x="3902710" y="2941320"/>
                    <a:pt x="3978910" y="2895600"/>
                  </a:cubicBezTo>
                  <a:cubicBezTo>
                    <a:pt x="3968750" y="2890520"/>
                    <a:pt x="3947160" y="2904490"/>
                    <a:pt x="3945890" y="2884170"/>
                  </a:cubicBezTo>
                  <a:cubicBezTo>
                    <a:pt x="4018280" y="2866390"/>
                    <a:pt x="4107180" y="2858770"/>
                    <a:pt x="4175760" y="2830830"/>
                  </a:cubicBezTo>
                  <a:cubicBezTo>
                    <a:pt x="4161790" y="2828290"/>
                    <a:pt x="4146550" y="2828290"/>
                    <a:pt x="4133850" y="2821940"/>
                  </a:cubicBezTo>
                  <a:cubicBezTo>
                    <a:pt x="4218940" y="2757170"/>
                    <a:pt x="4254500" y="2725420"/>
                    <a:pt x="4371340" y="2711450"/>
                  </a:cubicBezTo>
                  <a:cubicBezTo>
                    <a:pt x="4362450" y="2673350"/>
                    <a:pt x="4389120" y="2649220"/>
                    <a:pt x="4448810" y="2635250"/>
                  </a:cubicBezTo>
                  <a:cubicBezTo>
                    <a:pt x="4465320" y="2612390"/>
                    <a:pt x="4414520" y="2621280"/>
                    <a:pt x="4433570" y="2593340"/>
                  </a:cubicBezTo>
                  <a:cubicBezTo>
                    <a:pt x="4645660" y="2565400"/>
                    <a:pt x="4704080" y="2374900"/>
                    <a:pt x="4801870" y="2268220"/>
                  </a:cubicBezTo>
                  <a:cubicBezTo>
                    <a:pt x="4805680" y="2264410"/>
                    <a:pt x="4822190" y="2254250"/>
                    <a:pt x="4824730" y="2251710"/>
                  </a:cubicBezTo>
                  <a:cubicBezTo>
                    <a:pt x="4959350" y="2170430"/>
                    <a:pt x="5125720" y="2159000"/>
                    <a:pt x="5228590" y="2047240"/>
                  </a:cubicBezTo>
                  <a:cubicBezTo>
                    <a:pt x="5267960" y="1962150"/>
                    <a:pt x="5372100" y="1854200"/>
                    <a:pt x="5256530" y="1784350"/>
                  </a:cubicBezTo>
                  <a:cubicBezTo>
                    <a:pt x="5269230" y="1766570"/>
                    <a:pt x="5262880" y="1742440"/>
                    <a:pt x="5250180" y="1715770"/>
                  </a:cubicBezTo>
                  <a:cubicBezTo>
                    <a:pt x="5198110" y="1729740"/>
                    <a:pt x="4958080" y="1682750"/>
                    <a:pt x="4904740" y="1661160"/>
                  </a:cubicBezTo>
                  <a:cubicBezTo>
                    <a:pt x="4916170" y="1634490"/>
                    <a:pt x="4892040" y="1607820"/>
                    <a:pt x="4898390" y="1592580"/>
                  </a:cubicBezTo>
                  <a:cubicBezTo>
                    <a:pt x="4947920" y="1590040"/>
                    <a:pt x="4961890" y="1570990"/>
                    <a:pt x="4991100" y="1559560"/>
                  </a:cubicBezTo>
                  <a:close/>
                </a:path>
              </a:pathLst>
            </a:custGeom>
            <a:solidFill>
              <a:srgbClr val="FFFFFF"/>
            </a:solidFill>
            <a:ln w="12700">
              <a:solidFill>
                <a:srgbClr val="000000"/>
              </a:solidFill>
            </a:ln>
          </p:spPr>
        </p:sp>
      </p:grpSp>
      <p:grpSp>
        <p:nvGrpSpPr>
          <p:cNvPr name="Group 26" id="26"/>
          <p:cNvGrpSpPr/>
          <p:nvPr/>
        </p:nvGrpSpPr>
        <p:grpSpPr>
          <a:xfrm rot="0">
            <a:off x="12514017" y="6353273"/>
            <a:ext cx="4546918" cy="2926535"/>
            <a:chOff x="0" y="0"/>
            <a:chExt cx="5513070" cy="3548380"/>
          </a:xfrm>
        </p:grpSpPr>
        <p:sp>
          <p:nvSpPr>
            <p:cNvPr name="Freeform 27" id="27"/>
            <p:cNvSpPr/>
            <p:nvPr/>
          </p:nvSpPr>
          <p:spPr>
            <a:xfrm flipH="false" flipV="false" rot="0">
              <a:off x="-2540" y="-15240"/>
              <a:ext cx="5515610" cy="3563620"/>
            </a:xfrm>
            <a:custGeom>
              <a:avLst/>
              <a:gdLst/>
              <a:ahLst/>
              <a:cxnLst/>
              <a:rect r="r" b="b" t="t" l="l"/>
              <a:pathLst>
                <a:path h="3563620" w="5515610">
                  <a:moveTo>
                    <a:pt x="4991100" y="1559560"/>
                  </a:moveTo>
                  <a:cubicBezTo>
                    <a:pt x="5048250" y="1537970"/>
                    <a:pt x="5124450" y="1548130"/>
                    <a:pt x="5189220" y="1526540"/>
                  </a:cubicBezTo>
                  <a:cubicBezTo>
                    <a:pt x="5326380" y="1479550"/>
                    <a:pt x="5435600" y="1404620"/>
                    <a:pt x="5515610" y="1319530"/>
                  </a:cubicBezTo>
                  <a:cubicBezTo>
                    <a:pt x="5499100" y="1231900"/>
                    <a:pt x="5494020" y="1183640"/>
                    <a:pt x="5505450" y="1109980"/>
                  </a:cubicBezTo>
                  <a:cubicBezTo>
                    <a:pt x="5495290" y="1104900"/>
                    <a:pt x="5473700" y="1118870"/>
                    <a:pt x="5472430" y="1098550"/>
                  </a:cubicBezTo>
                  <a:cubicBezTo>
                    <a:pt x="5469890" y="1040130"/>
                    <a:pt x="5441950" y="1018540"/>
                    <a:pt x="5415280" y="969010"/>
                  </a:cubicBezTo>
                  <a:cubicBezTo>
                    <a:pt x="5210810" y="998220"/>
                    <a:pt x="4838700" y="1158240"/>
                    <a:pt x="4617720" y="1144270"/>
                  </a:cubicBezTo>
                  <a:cubicBezTo>
                    <a:pt x="4753610" y="1047750"/>
                    <a:pt x="4851400" y="939800"/>
                    <a:pt x="4853940" y="797560"/>
                  </a:cubicBezTo>
                  <a:cubicBezTo>
                    <a:pt x="4842510" y="786130"/>
                    <a:pt x="4777740" y="778510"/>
                    <a:pt x="4762500" y="783590"/>
                  </a:cubicBezTo>
                  <a:cubicBezTo>
                    <a:pt x="4710430" y="773430"/>
                    <a:pt x="4657090" y="726440"/>
                    <a:pt x="4634230" y="697230"/>
                  </a:cubicBezTo>
                  <a:cubicBezTo>
                    <a:pt x="4612640" y="711200"/>
                    <a:pt x="4608830" y="695960"/>
                    <a:pt x="4589780" y="706120"/>
                  </a:cubicBezTo>
                  <a:cubicBezTo>
                    <a:pt x="4508500" y="643890"/>
                    <a:pt x="4337050" y="737870"/>
                    <a:pt x="4254500" y="679450"/>
                  </a:cubicBezTo>
                  <a:cubicBezTo>
                    <a:pt x="4292600" y="579120"/>
                    <a:pt x="4215130" y="556260"/>
                    <a:pt x="4163060" y="508000"/>
                  </a:cubicBezTo>
                  <a:cubicBezTo>
                    <a:pt x="4182110" y="429260"/>
                    <a:pt x="4135120" y="387350"/>
                    <a:pt x="4091940" y="313690"/>
                  </a:cubicBezTo>
                  <a:cubicBezTo>
                    <a:pt x="4038600" y="339090"/>
                    <a:pt x="4042410" y="299720"/>
                    <a:pt x="4048760" y="274320"/>
                  </a:cubicBezTo>
                  <a:cubicBezTo>
                    <a:pt x="4009390" y="285750"/>
                    <a:pt x="3985260" y="270510"/>
                    <a:pt x="3963670" y="250190"/>
                  </a:cubicBezTo>
                  <a:cubicBezTo>
                    <a:pt x="3887470" y="279400"/>
                    <a:pt x="3817620" y="280670"/>
                    <a:pt x="3756660" y="287020"/>
                  </a:cubicBezTo>
                  <a:cubicBezTo>
                    <a:pt x="3445510" y="320040"/>
                    <a:pt x="3059430" y="403860"/>
                    <a:pt x="2780030" y="417830"/>
                  </a:cubicBezTo>
                  <a:cubicBezTo>
                    <a:pt x="3036570" y="308610"/>
                    <a:pt x="3333750" y="238760"/>
                    <a:pt x="3522980" y="144780"/>
                  </a:cubicBezTo>
                  <a:cubicBezTo>
                    <a:pt x="3529330" y="91440"/>
                    <a:pt x="3528060" y="67310"/>
                    <a:pt x="3524250" y="17780"/>
                  </a:cubicBezTo>
                  <a:cubicBezTo>
                    <a:pt x="3319780" y="0"/>
                    <a:pt x="3006090" y="97790"/>
                    <a:pt x="2715260" y="189230"/>
                  </a:cubicBezTo>
                  <a:cubicBezTo>
                    <a:pt x="2040890" y="401320"/>
                    <a:pt x="1228090" y="642620"/>
                    <a:pt x="845820" y="1018540"/>
                  </a:cubicBezTo>
                  <a:cubicBezTo>
                    <a:pt x="855980" y="1074420"/>
                    <a:pt x="839470" y="1146810"/>
                    <a:pt x="881380" y="1195070"/>
                  </a:cubicBezTo>
                  <a:cubicBezTo>
                    <a:pt x="741680" y="1271270"/>
                    <a:pt x="581660" y="1339850"/>
                    <a:pt x="445770" y="1418590"/>
                  </a:cubicBezTo>
                  <a:cubicBezTo>
                    <a:pt x="450850" y="1484630"/>
                    <a:pt x="485140" y="1553210"/>
                    <a:pt x="499110" y="1564640"/>
                  </a:cubicBezTo>
                  <a:cubicBezTo>
                    <a:pt x="454660" y="1588770"/>
                    <a:pt x="523240" y="1570990"/>
                    <a:pt x="520700" y="1596390"/>
                  </a:cubicBezTo>
                  <a:cubicBezTo>
                    <a:pt x="501650" y="1605280"/>
                    <a:pt x="514350" y="1626870"/>
                    <a:pt x="486410" y="1633220"/>
                  </a:cubicBezTo>
                  <a:cubicBezTo>
                    <a:pt x="383540" y="1616710"/>
                    <a:pt x="269240" y="1696720"/>
                    <a:pt x="163830" y="1720850"/>
                  </a:cubicBezTo>
                  <a:cubicBezTo>
                    <a:pt x="160020" y="1737360"/>
                    <a:pt x="198120" y="1734820"/>
                    <a:pt x="173990" y="1748790"/>
                  </a:cubicBezTo>
                  <a:cubicBezTo>
                    <a:pt x="104140" y="1765300"/>
                    <a:pt x="96520" y="1802130"/>
                    <a:pt x="26670" y="1818640"/>
                  </a:cubicBezTo>
                  <a:cubicBezTo>
                    <a:pt x="24130" y="1833880"/>
                    <a:pt x="21590" y="1849120"/>
                    <a:pt x="25400" y="1866900"/>
                  </a:cubicBezTo>
                  <a:cubicBezTo>
                    <a:pt x="35560" y="1879600"/>
                    <a:pt x="96520" y="1864360"/>
                    <a:pt x="80010" y="1885950"/>
                  </a:cubicBezTo>
                  <a:cubicBezTo>
                    <a:pt x="43180" y="1898650"/>
                    <a:pt x="0" y="1894840"/>
                    <a:pt x="1270" y="1930400"/>
                  </a:cubicBezTo>
                  <a:cubicBezTo>
                    <a:pt x="21590" y="1953260"/>
                    <a:pt x="63500" y="1938020"/>
                    <a:pt x="74930" y="1974850"/>
                  </a:cubicBezTo>
                  <a:cubicBezTo>
                    <a:pt x="66040" y="1992630"/>
                    <a:pt x="38100" y="2002790"/>
                    <a:pt x="45720" y="2025650"/>
                  </a:cubicBezTo>
                  <a:cubicBezTo>
                    <a:pt x="105410" y="2024380"/>
                    <a:pt x="158750" y="2035810"/>
                    <a:pt x="220980" y="2032000"/>
                  </a:cubicBezTo>
                  <a:cubicBezTo>
                    <a:pt x="201930" y="2042160"/>
                    <a:pt x="236220" y="2065020"/>
                    <a:pt x="287020" y="2054860"/>
                  </a:cubicBezTo>
                  <a:cubicBezTo>
                    <a:pt x="284480" y="2072640"/>
                    <a:pt x="240030" y="2075180"/>
                    <a:pt x="243840" y="2094230"/>
                  </a:cubicBezTo>
                  <a:cubicBezTo>
                    <a:pt x="317500" y="2080260"/>
                    <a:pt x="337820" y="2052320"/>
                    <a:pt x="406400" y="2042160"/>
                  </a:cubicBezTo>
                  <a:cubicBezTo>
                    <a:pt x="360680" y="2078990"/>
                    <a:pt x="302260" y="2136140"/>
                    <a:pt x="245110" y="2148840"/>
                  </a:cubicBezTo>
                  <a:cubicBezTo>
                    <a:pt x="228600" y="2171700"/>
                    <a:pt x="234950" y="2202180"/>
                    <a:pt x="226060" y="2226310"/>
                  </a:cubicBezTo>
                  <a:cubicBezTo>
                    <a:pt x="210820" y="2221230"/>
                    <a:pt x="212090" y="2301240"/>
                    <a:pt x="251460" y="2320290"/>
                  </a:cubicBezTo>
                  <a:cubicBezTo>
                    <a:pt x="300990" y="2307590"/>
                    <a:pt x="412750" y="2313940"/>
                    <a:pt x="485140" y="2329180"/>
                  </a:cubicBezTo>
                  <a:cubicBezTo>
                    <a:pt x="480060" y="2343150"/>
                    <a:pt x="463550" y="2353310"/>
                    <a:pt x="472440" y="2373630"/>
                  </a:cubicBezTo>
                  <a:cubicBezTo>
                    <a:pt x="496570" y="2382520"/>
                    <a:pt x="554990" y="2331720"/>
                    <a:pt x="579120" y="2350770"/>
                  </a:cubicBezTo>
                  <a:cubicBezTo>
                    <a:pt x="614680" y="2363470"/>
                    <a:pt x="551180" y="2376170"/>
                    <a:pt x="568960" y="2401570"/>
                  </a:cubicBezTo>
                  <a:cubicBezTo>
                    <a:pt x="805180" y="2283460"/>
                    <a:pt x="994410" y="2261870"/>
                    <a:pt x="1234440" y="2204720"/>
                  </a:cubicBezTo>
                  <a:cubicBezTo>
                    <a:pt x="966470" y="2321560"/>
                    <a:pt x="604520" y="2636520"/>
                    <a:pt x="598170" y="2739390"/>
                  </a:cubicBezTo>
                  <a:cubicBezTo>
                    <a:pt x="631190" y="2739390"/>
                    <a:pt x="659130" y="2747010"/>
                    <a:pt x="689610" y="2753360"/>
                  </a:cubicBezTo>
                  <a:cubicBezTo>
                    <a:pt x="679450" y="2780030"/>
                    <a:pt x="664210" y="2805430"/>
                    <a:pt x="661670" y="2834640"/>
                  </a:cubicBezTo>
                  <a:cubicBezTo>
                    <a:pt x="678180" y="2805430"/>
                    <a:pt x="736600" y="2791460"/>
                    <a:pt x="741680" y="2844800"/>
                  </a:cubicBezTo>
                  <a:cubicBezTo>
                    <a:pt x="701040" y="2848610"/>
                    <a:pt x="701040" y="2861310"/>
                    <a:pt x="701040" y="2891790"/>
                  </a:cubicBezTo>
                  <a:cubicBezTo>
                    <a:pt x="742950" y="2896870"/>
                    <a:pt x="807720" y="2860040"/>
                    <a:pt x="828040" y="2899410"/>
                  </a:cubicBezTo>
                  <a:cubicBezTo>
                    <a:pt x="801370" y="2915920"/>
                    <a:pt x="791210" y="2900680"/>
                    <a:pt x="765810" y="2914650"/>
                  </a:cubicBezTo>
                  <a:cubicBezTo>
                    <a:pt x="767080" y="2940050"/>
                    <a:pt x="792480" y="2921000"/>
                    <a:pt x="801370" y="2933700"/>
                  </a:cubicBezTo>
                  <a:cubicBezTo>
                    <a:pt x="727710" y="2964180"/>
                    <a:pt x="731520" y="2975610"/>
                    <a:pt x="707390" y="3016250"/>
                  </a:cubicBezTo>
                  <a:cubicBezTo>
                    <a:pt x="687070" y="2983230"/>
                    <a:pt x="633730" y="3195320"/>
                    <a:pt x="676910" y="3192780"/>
                  </a:cubicBezTo>
                  <a:cubicBezTo>
                    <a:pt x="641350" y="3229610"/>
                    <a:pt x="709930" y="3208020"/>
                    <a:pt x="726440" y="3221990"/>
                  </a:cubicBezTo>
                  <a:cubicBezTo>
                    <a:pt x="711200" y="3248660"/>
                    <a:pt x="745490" y="3256280"/>
                    <a:pt x="749300" y="3284220"/>
                  </a:cubicBezTo>
                  <a:cubicBezTo>
                    <a:pt x="768350" y="3289300"/>
                    <a:pt x="805180" y="3262630"/>
                    <a:pt x="803910" y="3303270"/>
                  </a:cubicBezTo>
                  <a:cubicBezTo>
                    <a:pt x="767080" y="3307080"/>
                    <a:pt x="778510" y="3296920"/>
                    <a:pt x="753110" y="3322320"/>
                  </a:cubicBezTo>
                  <a:cubicBezTo>
                    <a:pt x="744220" y="3313430"/>
                    <a:pt x="725170" y="3304540"/>
                    <a:pt x="706120" y="3323590"/>
                  </a:cubicBezTo>
                  <a:cubicBezTo>
                    <a:pt x="720090" y="3350260"/>
                    <a:pt x="715010" y="3370580"/>
                    <a:pt x="712470" y="3392170"/>
                  </a:cubicBezTo>
                  <a:cubicBezTo>
                    <a:pt x="779780" y="3380740"/>
                    <a:pt x="732790" y="3403600"/>
                    <a:pt x="795020" y="3408680"/>
                  </a:cubicBezTo>
                  <a:cubicBezTo>
                    <a:pt x="814070" y="3431540"/>
                    <a:pt x="786130" y="3437890"/>
                    <a:pt x="782320" y="3453130"/>
                  </a:cubicBezTo>
                  <a:cubicBezTo>
                    <a:pt x="904240" y="3456940"/>
                    <a:pt x="967740" y="3507740"/>
                    <a:pt x="1071880" y="3531870"/>
                  </a:cubicBezTo>
                  <a:cubicBezTo>
                    <a:pt x="1071880" y="3554730"/>
                    <a:pt x="1090930" y="3545840"/>
                    <a:pt x="1093470" y="3563620"/>
                  </a:cubicBezTo>
                  <a:cubicBezTo>
                    <a:pt x="1291590" y="3540760"/>
                    <a:pt x="1422400" y="3562350"/>
                    <a:pt x="1651000" y="3492500"/>
                  </a:cubicBezTo>
                  <a:cubicBezTo>
                    <a:pt x="1623060" y="3467100"/>
                    <a:pt x="1544320" y="3487420"/>
                    <a:pt x="1529080" y="3474720"/>
                  </a:cubicBezTo>
                  <a:cubicBezTo>
                    <a:pt x="1684020" y="3409950"/>
                    <a:pt x="1873250" y="3387090"/>
                    <a:pt x="2058670" y="3350260"/>
                  </a:cubicBezTo>
                  <a:cubicBezTo>
                    <a:pt x="2236470" y="3315970"/>
                    <a:pt x="2411730" y="3327400"/>
                    <a:pt x="2586990" y="3249930"/>
                  </a:cubicBezTo>
                  <a:cubicBezTo>
                    <a:pt x="2628900" y="3266440"/>
                    <a:pt x="2661920" y="3234690"/>
                    <a:pt x="2701290" y="3223260"/>
                  </a:cubicBezTo>
                  <a:cubicBezTo>
                    <a:pt x="2907030" y="3161030"/>
                    <a:pt x="3168650" y="3111500"/>
                    <a:pt x="3371850" y="3094990"/>
                  </a:cubicBezTo>
                  <a:cubicBezTo>
                    <a:pt x="3407410" y="3092450"/>
                    <a:pt x="3448050" y="3072130"/>
                    <a:pt x="3464560" y="3060700"/>
                  </a:cubicBezTo>
                  <a:cubicBezTo>
                    <a:pt x="3530600" y="3070860"/>
                    <a:pt x="3644900" y="3027680"/>
                    <a:pt x="3704590" y="3011170"/>
                  </a:cubicBezTo>
                  <a:cubicBezTo>
                    <a:pt x="3702050" y="2999740"/>
                    <a:pt x="3691890" y="2987040"/>
                    <a:pt x="3703320" y="2980690"/>
                  </a:cubicBezTo>
                  <a:cubicBezTo>
                    <a:pt x="3785870" y="2961640"/>
                    <a:pt x="3902710" y="2941320"/>
                    <a:pt x="3978910" y="2895600"/>
                  </a:cubicBezTo>
                  <a:cubicBezTo>
                    <a:pt x="3968750" y="2890520"/>
                    <a:pt x="3947160" y="2904490"/>
                    <a:pt x="3945890" y="2884170"/>
                  </a:cubicBezTo>
                  <a:cubicBezTo>
                    <a:pt x="4018280" y="2866390"/>
                    <a:pt x="4107180" y="2858770"/>
                    <a:pt x="4175760" y="2830830"/>
                  </a:cubicBezTo>
                  <a:cubicBezTo>
                    <a:pt x="4161790" y="2828290"/>
                    <a:pt x="4146550" y="2828290"/>
                    <a:pt x="4133850" y="2821940"/>
                  </a:cubicBezTo>
                  <a:cubicBezTo>
                    <a:pt x="4218940" y="2757170"/>
                    <a:pt x="4254500" y="2725420"/>
                    <a:pt x="4371340" y="2711450"/>
                  </a:cubicBezTo>
                  <a:cubicBezTo>
                    <a:pt x="4362450" y="2673350"/>
                    <a:pt x="4389120" y="2649220"/>
                    <a:pt x="4448810" y="2635250"/>
                  </a:cubicBezTo>
                  <a:cubicBezTo>
                    <a:pt x="4465320" y="2612390"/>
                    <a:pt x="4414520" y="2621280"/>
                    <a:pt x="4433570" y="2593340"/>
                  </a:cubicBezTo>
                  <a:cubicBezTo>
                    <a:pt x="4645660" y="2565400"/>
                    <a:pt x="4704080" y="2374900"/>
                    <a:pt x="4801870" y="2268220"/>
                  </a:cubicBezTo>
                  <a:cubicBezTo>
                    <a:pt x="4805680" y="2264410"/>
                    <a:pt x="4822190" y="2254250"/>
                    <a:pt x="4824730" y="2251710"/>
                  </a:cubicBezTo>
                  <a:cubicBezTo>
                    <a:pt x="4959350" y="2170430"/>
                    <a:pt x="5125720" y="2159000"/>
                    <a:pt x="5228590" y="2047240"/>
                  </a:cubicBezTo>
                  <a:cubicBezTo>
                    <a:pt x="5267960" y="1962150"/>
                    <a:pt x="5372100" y="1854200"/>
                    <a:pt x="5256530" y="1784350"/>
                  </a:cubicBezTo>
                  <a:cubicBezTo>
                    <a:pt x="5269230" y="1766570"/>
                    <a:pt x="5262880" y="1742440"/>
                    <a:pt x="5250180" y="1715770"/>
                  </a:cubicBezTo>
                  <a:cubicBezTo>
                    <a:pt x="5198110" y="1729740"/>
                    <a:pt x="4958080" y="1682750"/>
                    <a:pt x="4904740" y="1661160"/>
                  </a:cubicBezTo>
                  <a:cubicBezTo>
                    <a:pt x="4916170" y="1634490"/>
                    <a:pt x="4892040" y="1607820"/>
                    <a:pt x="4898390" y="1592580"/>
                  </a:cubicBezTo>
                  <a:cubicBezTo>
                    <a:pt x="4947920" y="1590040"/>
                    <a:pt x="4961890" y="1570990"/>
                    <a:pt x="4991100" y="1559560"/>
                  </a:cubicBezTo>
                  <a:close/>
                </a:path>
              </a:pathLst>
            </a:custGeom>
            <a:solidFill>
              <a:srgbClr val="FF5400"/>
            </a:solidFill>
            <a:ln w="12700">
              <a:solidFill>
                <a:srgbClr val="000000"/>
              </a:solidFill>
            </a:ln>
          </p:spPr>
        </p:sp>
      </p:grpSp>
      <p:grpSp>
        <p:nvGrpSpPr>
          <p:cNvPr name="Group 28" id="28"/>
          <p:cNvGrpSpPr/>
          <p:nvPr/>
        </p:nvGrpSpPr>
        <p:grpSpPr>
          <a:xfrm rot="0">
            <a:off x="12514017" y="6512235"/>
            <a:ext cx="4546918" cy="2926535"/>
            <a:chOff x="0" y="0"/>
            <a:chExt cx="5513070" cy="3548380"/>
          </a:xfrm>
        </p:grpSpPr>
        <p:sp>
          <p:nvSpPr>
            <p:cNvPr name="Freeform 29" id="29"/>
            <p:cNvSpPr/>
            <p:nvPr/>
          </p:nvSpPr>
          <p:spPr>
            <a:xfrm flipH="false" flipV="false" rot="0">
              <a:off x="-2540" y="-15240"/>
              <a:ext cx="5515610" cy="3563620"/>
            </a:xfrm>
            <a:custGeom>
              <a:avLst/>
              <a:gdLst/>
              <a:ahLst/>
              <a:cxnLst/>
              <a:rect r="r" b="b" t="t" l="l"/>
              <a:pathLst>
                <a:path h="3563620" w="5515610">
                  <a:moveTo>
                    <a:pt x="4991100" y="1559560"/>
                  </a:moveTo>
                  <a:cubicBezTo>
                    <a:pt x="5048250" y="1537970"/>
                    <a:pt x="5124450" y="1548130"/>
                    <a:pt x="5189220" y="1526540"/>
                  </a:cubicBezTo>
                  <a:cubicBezTo>
                    <a:pt x="5326380" y="1479550"/>
                    <a:pt x="5435600" y="1404620"/>
                    <a:pt x="5515610" y="1319530"/>
                  </a:cubicBezTo>
                  <a:cubicBezTo>
                    <a:pt x="5499100" y="1231900"/>
                    <a:pt x="5494020" y="1183640"/>
                    <a:pt x="5505450" y="1109980"/>
                  </a:cubicBezTo>
                  <a:cubicBezTo>
                    <a:pt x="5495290" y="1104900"/>
                    <a:pt x="5473700" y="1118870"/>
                    <a:pt x="5472430" y="1098550"/>
                  </a:cubicBezTo>
                  <a:cubicBezTo>
                    <a:pt x="5469890" y="1040130"/>
                    <a:pt x="5441950" y="1018540"/>
                    <a:pt x="5415280" y="969010"/>
                  </a:cubicBezTo>
                  <a:cubicBezTo>
                    <a:pt x="5210810" y="998220"/>
                    <a:pt x="4838700" y="1158240"/>
                    <a:pt x="4617720" y="1144270"/>
                  </a:cubicBezTo>
                  <a:cubicBezTo>
                    <a:pt x="4753610" y="1047750"/>
                    <a:pt x="4851400" y="939800"/>
                    <a:pt x="4853940" y="797560"/>
                  </a:cubicBezTo>
                  <a:cubicBezTo>
                    <a:pt x="4842510" y="786130"/>
                    <a:pt x="4777740" y="778510"/>
                    <a:pt x="4762500" y="783590"/>
                  </a:cubicBezTo>
                  <a:cubicBezTo>
                    <a:pt x="4710430" y="773430"/>
                    <a:pt x="4657090" y="726440"/>
                    <a:pt x="4634230" y="697230"/>
                  </a:cubicBezTo>
                  <a:cubicBezTo>
                    <a:pt x="4612640" y="711200"/>
                    <a:pt x="4608830" y="695960"/>
                    <a:pt x="4589780" y="706120"/>
                  </a:cubicBezTo>
                  <a:cubicBezTo>
                    <a:pt x="4508500" y="643890"/>
                    <a:pt x="4337050" y="737870"/>
                    <a:pt x="4254500" y="679450"/>
                  </a:cubicBezTo>
                  <a:cubicBezTo>
                    <a:pt x="4292600" y="579120"/>
                    <a:pt x="4215130" y="556260"/>
                    <a:pt x="4163060" y="508000"/>
                  </a:cubicBezTo>
                  <a:cubicBezTo>
                    <a:pt x="4182110" y="429260"/>
                    <a:pt x="4135120" y="387350"/>
                    <a:pt x="4091940" y="313690"/>
                  </a:cubicBezTo>
                  <a:cubicBezTo>
                    <a:pt x="4038600" y="339090"/>
                    <a:pt x="4042410" y="299720"/>
                    <a:pt x="4048760" y="274320"/>
                  </a:cubicBezTo>
                  <a:cubicBezTo>
                    <a:pt x="4009390" y="285750"/>
                    <a:pt x="3985260" y="270510"/>
                    <a:pt x="3963670" y="250190"/>
                  </a:cubicBezTo>
                  <a:cubicBezTo>
                    <a:pt x="3887470" y="279400"/>
                    <a:pt x="3817620" y="280670"/>
                    <a:pt x="3756660" y="287020"/>
                  </a:cubicBezTo>
                  <a:cubicBezTo>
                    <a:pt x="3445510" y="320040"/>
                    <a:pt x="3059430" y="403860"/>
                    <a:pt x="2780030" y="417830"/>
                  </a:cubicBezTo>
                  <a:cubicBezTo>
                    <a:pt x="3036570" y="308610"/>
                    <a:pt x="3333750" y="238760"/>
                    <a:pt x="3522980" y="144780"/>
                  </a:cubicBezTo>
                  <a:cubicBezTo>
                    <a:pt x="3529330" y="91440"/>
                    <a:pt x="3528060" y="67310"/>
                    <a:pt x="3524250" y="17780"/>
                  </a:cubicBezTo>
                  <a:cubicBezTo>
                    <a:pt x="3319780" y="0"/>
                    <a:pt x="3006090" y="97790"/>
                    <a:pt x="2715260" y="189230"/>
                  </a:cubicBezTo>
                  <a:cubicBezTo>
                    <a:pt x="2040890" y="401320"/>
                    <a:pt x="1228090" y="642620"/>
                    <a:pt x="845820" y="1018540"/>
                  </a:cubicBezTo>
                  <a:cubicBezTo>
                    <a:pt x="855980" y="1074420"/>
                    <a:pt x="839470" y="1146810"/>
                    <a:pt x="881380" y="1195070"/>
                  </a:cubicBezTo>
                  <a:cubicBezTo>
                    <a:pt x="741680" y="1271270"/>
                    <a:pt x="581660" y="1339850"/>
                    <a:pt x="445770" y="1418590"/>
                  </a:cubicBezTo>
                  <a:cubicBezTo>
                    <a:pt x="450850" y="1484630"/>
                    <a:pt x="485140" y="1553210"/>
                    <a:pt x="499110" y="1564640"/>
                  </a:cubicBezTo>
                  <a:cubicBezTo>
                    <a:pt x="454660" y="1588770"/>
                    <a:pt x="523240" y="1570990"/>
                    <a:pt x="520700" y="1596390"/>
                  </a:cubicBezTo>
                  <a:cubicBezTo>
                    <a:pt x="501650" y="1605280"/>
                    <a:pt x="514350" y="1626870"/>
                    <a:pt x="486410" y="1633220"/>
                  </a:cubicBezTo>
                  <a:cubicBezTo>
                    <a:pt x="383540" y="1616710"/>
                    <a:pt x="269240" y="1696720"/>
                    <a:pt x="163830" y="1720850"/>
                  </a:cubicBezTo>
                  <a:cubicBezTo>
                    <a:pt x="160020" y="1737360"/>
                    <a:pt x="198120" y="1734820"/>
                    <a:pt x="173990" y="1748790"/>
                  </a:cubicBezTo>
                  <a:cubicBezTo>
                    <a:pt x="104140" y="1765300"/>
                    <a:pt x="96520" y="1802130"/>
                    <a:pt x="26670" y="1818640"/>
                  </a:cubicBezTo>
                  <a:cubicBezTo>
                    <a:pt x="24130" y="1833880"/>
                    <a:pt x="21590" y="1849120"/>
                    <a:pt x="25400" y="1866900"/>
                  </a:cubicBezTo>
                  <a:cubicBezTo>
                    <a:pt x="35560" y="1879600"/>
                    <a:pt x="96520" y="1864360"/>
                    <a:pt x="80010" y="1885950"/>
                  </a:cubicBezTo>
                  <a:cubicBezTo>
                    <a:pt x="43180" y="1898650"/>
                    <a:pt x="0" y="1894840"/>
                    <a:pt x="1270" y="1930400"/>
                  </a:cubicBezTo>
                  <a:cubicBezTo>
                    <a:pt x="21590" y="1953260"/>
                    <a:pt x="63500" y="1938020"/>
                    <a:pt x="74930" y="1974850"/>
                  </a:cubicBezTo>
                  <a:cubicBezTo>
                    <a:pt x="66040" y="1992630"/>
                    <a:pt x="38100" y="2002790"/>
                    <a:pt x="45720" y="2025650"/>
                  </a:cubicBezTo>
                  <a:cubicBezTo>
                    <a:pt x="105410" y="2024380"/>
                    <a:pt x="158750" y="2035810"/>
                    <a:pt x="220980" y="2032000"/>
                  </a:cubicBezTo>
                  <a:cubicBezTo>
                    <a:pt x="201930" y="2042160"/>
                    <a:pt x="236220" y="2065020"/>
                    <a:pt x="287020" y="2054860"/>
                  </a:cubicBezTo>
                  <a:cubicBezTo>
                    <a:pt x="284480" y="2072640"/>
                    <a:pt x="240030" y="2075180"/>
                    <a:pt x="243840" y="2094230"/>
                  </a:cubicBezTo>
                  <a:cubicBezTo>
                    <a:pt x="317500" y="2080260"/>
                    <a:pt x="337820" y="2052320"/>
                    <a:pt x="406400" y="2042160"/>
                  </a:cubicBezTo>
                  <a:cubicBezTo>
                    <a:pt x="360680" y="2078990"/>
                    <a:pt x="302260" y="2136140"/>
                    <a:pt x="245110" y="2148840"/>
                  </a:cubicBezTo>
                  <a:cubicBezTo>
                    <a:pt x="228600" y="2171700"/>
                    <a:pt x="234950" y="2202180"/>
                    <a:pt x="226060" y="2226310"/>
                  </a:cubicBezTo>
                  <a:cubicBezTo>
                    <a:pt x="210820" y="2221230"/>
                    <a:pt x="212090" y="2301240"/>
                    <a:pt x="251460" y="2320290"/>
                  </a:cubicBezTo>
                  <a:cubicBezTo>
                    <a:pt x="300990" y="2307590"/>
                    <a:pt x="412750" y="2313940"/>
                    <a:pt x="485140" y="2329180"/>
                  </a:cubicBezTo>
                  <a:cubicBezTo>
                    <a:pt x="480060" y="2343150"/>
                    <a:pt x="463550" y="2353310"/>
                    <a:pt x="472440" y="2373630"/>
                  </a:cubicBezTo>
                  <a:cubicBezTo>
                    <a:pt x="496570" y="2382520"/>
                    <a:pt x="554990" y="2331720"/>
                    <a:pt x="579120" y="2350770"/>
                  </a:cubicBezTo>
                  <a:cubicBezTo>
                    <a:pt x="614680" y="2363470"/>
                    <a:pt x="551180" y="2376170"/>
                    <a:pt x="568960" y="2401570"/>
                  </a:cubicBezTo>
                  <a:cubicBezTo>
                    <a:pt x="805180" y="2283460"/>
                    <a:pt x="994410" y="2261870"/>
                    <a:pt x="1234440" y="2204720"/>
                  </a:cubicBezTo>
                  <a:cubicBezTo>
                    <a:pt x="966470" y="2321560"/>
                    <a:pt x="604520" y="2636520"/>
                    <a:pt x="598170" y="2739390"/>
                  </a:cubicBezTo>
                  <a:cubicBezTo>
                    <a:pt x="631190" y="2739390"/>
                    <a:pt x="659130" y="2747010"/>
                    <a:pt x="689610" y="2753360"/>
                  </a:cubicBezTo>
                  <a:cubicBezTo>
                    <a:pt x="679450" y="2780030"/>
                    <a:pt x="664210" y="2805430"/>
                    <a:pt x="661670" y="2834640"/>
                  </a:cubicBezTo>
                  <a:cubicBezTo>
                    <a:pt x="678180" y="2805430"/>
                    <a:pt x="736600" y="2791460"/>
                    <a:pt x="741680" y="2844800"/>
                  </a:cubicBezTo>
                  <a:cubicBezTo>
                    <a:pt x="701040" y="2848610"/>
                    <a:pt x="701040" y="2861310"/>
                    <a:pt x="701040" y="2891790"/>
                  </a:cubicBezTo>
                  <a:cubicBezTo>
                    <a:pt x="742950" y="2896870"/>
                    <a:pt x="807720" y="2860040"/>
                    <a:pt x="828040" y="2899410"/>
                  </a:cubicBezTo>
                  <a:cubicBezTo>
                    <a:pt x="801370" y="2915920"/>
                    <a:pt x="791210" y="2900680"/>
                    <a:pt x="765810" y="2914650"/>
                  </a:cubicBezTo>
                  <a:cubicBezTo>
                    <a:pt x="767080" y="2940050"/>
                    <a:pt x="792480" y="2921000"/>
                    <a:pt x="801370" y="2933700"/>
                  </a:cubicBezTo>
                  <a:cubicBezTo>
                    <a:pt x="727710" y="2964180"/>
                    <a:pt x="731520" y="2975610"/>
                    <a:pt x="707390" y="3016250"/>
                  </a:cubicBezTo>
                  <a:cubicBezTo>
                    <a:pt x="687070" y="2983230"/>
                    <a:pt x="633730" y="3195320"/>
                    <a:pt x="676910" y="3192780"/>
                  </a:cubicBezTo>
                  <a:cubicBezTo>
                    <a:pt x="641350" y="3229610"/>
                    <a:pt x="709930" y="3208020"/>
                    <a:pt x="726440" y="3221990"/>
                  </a:cubicBezTo>
                  <a:cubicBezTo>
                    <a:pt x="711200" y="3248660"/>
                    <a:pt x="745490" y="3256280"/>
                    <a:pt x="749300" y="3284220"/>
                  </a:cubicBezTo>
                  <a:cubicBezTo>
                    <a:pt x="768350" y="3289300"/>
                    <a:pt x="805180" y="3262630"/>
                    <a:pt x="803910" y="3303270"/>
                  </a:cubicBezTo>
                  <a:cubicBezTo>
                    <a:pt x="767080" y="3307080"/>
                    <a:pt x="778510" y="3296920"/>
                    <a:pt x="753110" y="3322320"/>
                  </a:cubicBezTo>
                  <a:cubicBezTo>
                    <a:pt x="744220" y="3313430"/>
                    <a:pt x="725170" y="3304540"/>
                    <a:pt x="706120" y="3323590"/>
                  </a:cubicBezTo>
                  <a:cubicBezTo>
                    <a:pt x="720090" y="3350260"/>
                    <a:pt x="715010" y="3370580"/>
                    <a:pt x="712470" y="3392170"/>
                  </a:cubicBezTo>
                  <a:cubicBezTo>
                    <a:pt x="779780" y="3380740"/>
                    <a:pt x="732790" y="3403600"/>
                    <a:pt x="795020" y="3408680"/>
                  </a:cubicBezTo>
                  <a:cubicBezTo>
                    <a:pt x="814070" y="3431540"/>
                    <a:pt x="786130" y="3437890"/>
                    <a:pt x="782320" y="3453130"/>
                  </a:cubicBezTo>
                  <a:cubicBezTo>
                    <a:pt x="904240" y="3456940"/>
                    <a:pt x="967740" y="3507740"/>
                    <a:pt x="1071880" y="3531870"/>
                  </a:cubicBezTo>
                  <a:cubicBezTo>
                    <a:pt x="1071880" y="3554730"/>
                    <a:pt x="1090930" y="3545840"/>
                    <a:pt x="1093470" y="3563620"/>
                  </a:cubicBezTo>
                  <a:cubicBezTo>
                    <a:pt x="1291590" y="3540760"/>
                    <a:pt x="1422400" y="3562350"/>
                    <a:pt x="1651000" y="3492500"/>
                  </a:cubicBezTo>
                  <a:cubicBezTo>
                    <a:pt x="1623060" y="3467100"/>
                    <a:pt x="1544320" y="3487420"/>
                    <a:pt x="1529080" y="3474720"/>
                  </a:cubicBezTo>
                  <a:cubicBezTo>
                    <a:pt x="1684020" y="3409950"/>
                    <a:pt x="1873250" y="3387090"/>
                    <a:pt x="2058670" y="3350260"/>
                  </a:cubicBezTo>
                  <a:cubicBezTo>
                    <a:pt x="2236470" y="3315970"/>
                    <a:pt x="2411730" y="3327400"/>
                    <a:pt x="2586990" y="3249930"/>
                  </a:cubicBezTo>
                  <a:cubicBezTo>
                    <a:pt x="2628900" y="3266440"/>
                    <a:pt x="2661920" y="3234690"/>
                    <a:pt x="2701290" y="3223260"/>
                  </a:cubicBezTo>
                  <a:cubicBezTo>
                    <a:pt x="2907030" y="3161030"/>
                    <a:pt x="3168650" y="3111500"/>
                    <a:pt x="3371850" y="3094990"/>
                  </a:cubicBezTo>
                  <a:cubicBezTo>
                    <a:pt x="3407410" y="3092450"/>
                    <a:pt x="3448050" y="3072130"/>
                    <a:pt x="3464560" y="3060700"/>
                  </a:cubicBezTo>
                  <a:cubicBezTo>
                    <a:pt x="3530600" y="3070860"/>
                    <a:pt x="3644900" y="3027680"/>
                    <a:pt x="3704590" y="3011170"/>
                  </a:cubicBezTo>
                  <a:cubicBezTo>
                    <a:pt x="3702050" y="2999740"/>
                    <a:pt x="3691890" y="2987040"/>
                    <a:pt x="3703320" y="2980690"/>
                  </a:cubicBezTo>
                  <a:cubicBezTo>
                    <a:pt x="3785870" y="2961640"/>
                    <a:pt x="3902710" y="2941320"/>
                    <a:pt x="3978910" y="2895600"/>
                  </a:cubicBezTo>
                  <a:cubicBezTo>
                    <a:pt x="3968750" y="2890520"/>
                    <a:pt x="3947160" y="2904490"/>
                    <a:pt x="3945890" y="2884170"/>
                  </a:cubicBezTo>
                  <a:cubicBezTo>
                    <a:pt x="4018280" y="2866390"/>
                    <a:pt x="4107180" y="2858770"/>
                    <a:pt x="4175760" y="2830830"/>
                  </a:cubicBezTo>
                  <a:cubicBezTo>
                    <a:pt x="4161790" y="2828290"/>
                    <a:pt x="4146550" y="2828290"/>
                    <a:pt x="4133850" y="2821940"/>
                  </a:cubicBezTo>
                  <a:cubicBezTo>
                    <a:pt x="4218940" y="2757170"/>
                    <a:pt x="4254500" y="2725420"/>
                    <a:pt x="4371340" y="2711450"/>
                  </a:cubicBezTo>
                  <a:cubicBezTo>
                    <a:pt x="4362450" y="2673350"/>
                    <a:pt x="4389120" y="2649220"/>
                    <a:pt x="4448810" y="2635250"/>
                  </a:cubicBezTo>
                  <a:cubicBezTo>
                    <a:pt x="4465320" y="2612390"/>
                    <a:pt x="4414520" y="2621280"/>
                    <a:pt x="4433570" y="2593340"/>
                  </a:cubicBezTo>
                  <a:cubicBezTo>
                    <a:pt x="4645660" y="2565400"/>
                    <a:pt x="4704080" y="2374900"/>
                    <a:pt x="4801870" y="2268220"/>
                  </a:cubicBezTo>
                  <a:cubicBezTo>
                    <a:pt x="4805680" y="2264410"/>
                    <a:pt x="4822190" y="2254250"/>
                    <a:pt x="4824730" y="2251710"/>
                  </a:cubicBezTo>
                  <a:cubicBezTo>
                    <a:pt x="4959350" y="2170430"/>
                    <a:pt x="5125720" y="2159000"/>
                    <a:pt x="5228590" y="2047240"/>
                  </a:cubicBezTo>
                  <a:cubicBezTo>
                    <a:pt x="5267960" y="1962150"/>
                    <a:pt x="5372100" y="1854200"/>
                    <a:pt x="5256530" y="1784350"/>
                  </a:cubicBezTo>
                  <a:cubicBezTo>
                    <a:pt x="5269230" y="1766570"/>
                    <a:pt x="5262880" y="1742440"/>
                    <a:pt x="5250180" y="1715770"/>
                  </a:cubicBezTo>
                  <a:cubicBezTo>
                    <a:pt x="5198110" y="1729740"/>
                    <a:pt x="4958080" y="1682750"/>
                    <a:pt x="4904740" y="1661160"/>
                  </a:cubicBezTo>
                  <a:cubicBezTo>
                    <a:pt x="4916170" y="1634490"/>
                    <a:pt x="4892040" y="1607820"/>
                    <a:pt x="4898390" y="1592580"/>
                  </a:cubicBezTo>
                  <a:cubicBezTo>
                    <a:pt x="4947920" y="1590040"/>
                    <a:pt x="4961890" y="1570990"/>
                    <a:pt x="4991100" y="1559560"/>
                  </a:cubicBezTo>
                  <a:close/>
                </a:path>
              </a:pathLst>
            </a:custGeom>
            <a:solidFill>
              <a:srgbClr val="FFFFFF"/>
            </a:solidFill>
            <a:ln w="12700">
              <a:solidFill>
                <a:srgbClr val="000000"/>
              </a:solidFill>
            </a:ln>
          </p:spPr>
        </p:sp>
      </p:grpSp>
      <p:grpSp>
        <p:nvGrpSpPr>
          <p:cNvPr name="Group 30" id="30"/>
          <p:cNvGrpSpPr/>
          <p:nvPr/>
        </p:nvGrpSpPr>
        <p:grpSpPr>
          <a:xfrm rot="0">
            <a:off x="6809759" y="6608201"/>
            <a:ext cx="4546918" cy="2926535"/>
            <a:chOff x="0" y="0"/>
            <a:chExt cx="5513070" cy="3548380"/>
          </a:xfrm>
        </p:grpSpPr>
        <p:sp>
          <p:nvSpPr>
            <p:cNvPr name="Freeform 31" id="31"/>
            <p:cNvSpPr/>
            <p:nvPr/>
          </p:nvSpPr>
          <p:spPr>
            <a:xfrm flipH="false" flipV="false" rot="0">
              <a:off x="-2540" y="-15240"/>
              <a:ext cx="5515610" cy="3563620"/>
            </a:xfrm>
            <a:custGeom>
              <a:avLst/>
              <a:gdLst/>
              <a:ahLst/>
              <a:cxnLst/>
              <a:rect r="r" b="b" t="t" l="l"/>
              <a:pathLst>
                <a:path h="3563620" w="5515610">
                  <a:moveTo>
                    <a:pt x="4991100" y="1559560"/>
                  </a:moveTo>
                  <a:cubicBezTo>
                    <a:pt x="5048250" y="1537970"/>
                    <a:pt x="5124450" y="1548130"/>
                    <a:pt x="5189220" y="1526540"/>
                  </a:cubicBezTo>
                  <a:cubicBezTo>
                    <a:pt x="5326380" y="1479550"/>
                    <a:pt x="5435600" y="1404620"/>
                    <a:pt x="5515610" y="1319530"/>
                  </a:cubicBezTo>
                  <a:cubicBezTo>
                    <a:pt x="5499100" y="1231900"/>
                    <a:pt x="5494020" y="1183640"/>
                    <a:pt x="5505450" y="1109980"/>
                  </a:cubicBezTo>
                  <a:cubicBezTo>
                    <a:pt x="5495290" y="1104900"/>
                    <a:pt x="5473700" y="1118870"/>
                    <a:pt x="5472430" y="1098550"/>
                  </a:cubicBezTo>
                  <a:cubicBezTo>
                    <a:pt x="5469890" y="1040130"/>
                    <a:pt x="5441950" y="1018540"/>
                    <a:pt x="5415280" y="969010"/>
                  </a:cubicBezTo>
                  <a:cubicBezTo>
                    <a:pt x="5210810" y="998220"/>
                    <a:pt x="4838700" y="1158240"/>
                    <a:pt x="4617720" y="1144270"/>
                  </a:cubicBezTo>
                  <a:cubicBezTo>
                    <a:pt x="4753610" y="1047750"/>
                    <a:pt x="4851400" y="939800"/>
                    <a:pt x="4853940" y="797560"/>
                  </a:cubicBezTo>
                  <a:cubicBezTo>
                    <a:pt x="4842510" y="786130"/>
                    <a:pt x="4777740" y="778510"/>
                    <a:pt x="4762500" y="783590"/>
                  </a:cubicBezTo>
                  <a:cubicBezTo>
                    <a:pt x="4710430" y="773430"/>
                    <a:pt x="4657090" y="726440"/>
                    <a:pt x="4634230" y="697230"/>
                  </a:cubicBezTo>
                  <a:cubicBezTo>
                    <a:pt x="4612640" y="711200"/>
                    <a:pt x="4608830" y="695960"/>
                    <a:pt x="4589780" y="706120"/>
                  </a:cubicBezTo>
                  <a:cubicBezTo>
                    <a:pt x="4508500" y="643890"/>
                    <a:pt x="4337050" y="737870"/>
                    <a:pt x="4254500" y="679450"/>
                  </a:cubicBezTo>
                  <a:cubicBezTo>
                    <a:pt x="4292600" y="579120"/>
                    <a:pt x="4215130" y="556260"/>
                    <a:pt x="4163060" y="508000"/>
                  </a:cubicBezTo>
                  <a:cubicBezTo>
                    <a:pt x="4182110" y="429260"/>
                    <a:pt x="4135120" y="387350"/>
                    <a:pt x="4091940" y="313690"/>
                  </a:cubicBezTo>
                  <a:cubicBezTo>
                    <a:pt x="4038600" y="339090"/>
                    <a:pt x="4042410" y="299720"/>
                    <a:pt x="4048760" y="274320"/>
                  </a:cubicBezTo>
                  <a:cubicBezTo>
                    <a:pt x="4009390" y="285750"/>
                    <a:pt x="3985260" y="270510"/>
                    <a:pt x="3963670" y="250190"/>
                  </a:cubicBezTo>
                  <a:cubicBezTo>
                    <a:pt x="3887470" y="279400"/>
                    <a:pt x="3817620" y="280670"/>
                    <a:pt x="3756660" y="287020"/>
                  </a:cubicBezTo>
                  <a:cubicBezTo>
                    <a:pt x="3445510" y="320040"/>
                    <a:pt x="3059430" y="403860"/>
                    <a:pt x="2780030" y="417830"/>
                  </a:cubicBezTo>
                  <a:cubicBezTo>
                    <a:pt x="3036570" y="308610"/>
                    <a:pt x="3333750" y="238760"/>
                    <a:pt x="3522980" y="144780"/>
                  </a:cubicBezTo>
                  <a:cubicBezTo>
                    <a:pt x="3529330" y="91440"/>
                    <a:pt x="3528060" y="67310"/>
                    <a:pt x="3524250" y="17780"/>
                  </a:cubicBezTo>
                  <a:cubicBezTo>
                    <a:pt x="3319780" y="0"/>
                    <a:pt x="3006090" y="97790"/>
                    <a:pt x="2715260" y="189230"/>
                  </a:cubicBezTo>
                  <a:cubicBezTo>
                    <a:pt x="2040890" y="401320"/>
                    <a:pt x="1228090" y="642620"/>
                    <a:pt x="845820" y="1018540"/>
                  </a:cubicBezTo>
                  <a:cubicBezTo>
                    <a:pt x="855980" y="1074420"/>
                    <a:pt x="839470" y="1146810"/>
                    <a:pt x="881380" y="1195070"/>
                  </a:cubicBezTo>
                  <a:cubicBezTo>
                    <a:pt x="741680" y="1271270"/>
                    <a:pt x="581660" y="1339850"/>
                    <a:pt x="445770" y="1418590"/>
                  </a:cubicBezTo>
                  <a:cubicBezTo>
                    <a:pt x="450850" y="1484630"/>
                    <a:pt x="485140" y="1553210"/>
                    <a:pt x="499110" y="1564640"/>
                  </a:cubicBezTo>
                  <a:cubicBezTo>
                    <a:pt x="454660" y="1588770"/>
                    <a:pt x="523240" y="1570990"/>
                    <a:pt x="520700" y="1596390"/>
                  </a:cubicBezTo>
                  <a:cubicBezTo>
                    <a:pt x="501650" y="1605280"/>
                    <a:pt x="514350" y="1626870"/>
                    <a:pt x="486410" y="1633220"/>
                  </a:cubicBezTo>
                  <a:cubicBezTo>
                    <a:pt x="383540" y="1616710"/>
                    <a:pt x="269240" y="1696720"/>
                    <a:pt x="163830" y="1720850"/>
                  </a:cubicBezTo>
                  <a:cubicBezTo>
                    <a:pt x="160020" y="1737360"/>
                    <a:pt x="198120" y="1734820"/>
                    <a:pt x="173990" y="1748790"/>
                  </a:cubicBezTo>
                  <a:cubicBezTo>
                    <a:pt x="104140" y="1765300"/>
                    <a:pt x="96520" y="1802130"/>
                    <a:pt x="26670" y="1818640"/>
                  </a:cubicBezTo>
                  <a:cubicBezTo>
                    <a:pt x="24130" y="1833880"/>
                    <a:pt x="21590" y="1849120"/>
                    <a:pt x="25400" y="1866900"/>
                  </a:cubicBezTo>
                  <a:cubicBezTo>
                    <a:pt x="35560" y="1879600"/>
                    <a:pt x="96520" y="1864360"/>
                    <a:pt x="80010" y="1885950"/>
                  </a:cubicBezTo>
                  <a:cubicBezTo>
                    <a:pt x="43180" y="1898650"/>
                    <a:pt x="0" y="1894840"/>
                    <a:pt x="1270" y="1930400"/>
                  </a:cubicBezTo>
                  <a:cubicBezTo>
                    <a:pt x="21590" y="1953260"/>
                    <a:pt x="63500" y="1938020"/>
                    <a:pt x="74930" y="1974850"/>
                  </a:cubicBezTo>
                  <a:cubicBezTo>
                    <a:pt x="66040" y="1992630"/>
                    <a:pt x="38100" y="2002790"/>
                    <a:pt x="45720" y="2025650"/>
                  </a:cubicBezTo>
                  <a:cubicBezTo>
                    <a:pt x="105410" y="2024380"/>
                    <a:pt x="158750" y="2035810"/>
                    <a:pt x="220980" y="2032000"/>
                  </a:cubicBezTo>
                  <a:cubicBezTo>
                    <a:pt x="201930" y="2042160"/>
                    <a:pt x="236220" y="2065020"/>
                    <a:pt x="287020" y="2054860"/>
                  </a:cubicBezTo>
                  <a:cubicBezTo>
                    <a:pt x="284480" y="2072640"/>
                    <a:pt x="240030" y="2075180"/>
                    <a:pt x="243840" y="2094230"/>
                  </a:cubicBezTo>
                  <a:cubicBezTo>
                    <a:pt x="317500" y="2080260"/>
                    <a:pt x="337820" y="2052320"/>
                    <a:pt x="406400" y="2042160"/>
                  </a:cubicBezTo>
                  <a:cubicBezTo>
                    <a:pt x="360680" y="2078990"/>
                    <a:pt x="302260" y="2136140"/>
                    <a:pt x="245110" y="2148840"/>
                  </a:cubicBezTo>
                  <a:cubicBezTo>
                    <a:pt x="228600" y="2171700"/>
                    <a:pt x="234950" y="2202180"/>
                    <a:pt x="226060" y="2226310"/>
                  </a:cubicBezTo>
                  <a:cubicBezTo>
                    <a:pt x="210820" y="2221230"/>
                    <a:pt x="212090" y="2301240"/>
                    <a:pt x="251460" y="2320290"/>
                  </a:cubicBezTo>
                  <a:cubicBezTo>
                    <a:pt x="300990" y="2307590"/>
                    <a:pt x="412750" y="2313940"/>
                    <a:pt x="485140" y="2329180"/>
                  </a:cubicBezTo>
                  <a:cubicBezTo>
                    <a:pt x="480060" y="2343150"/>
                    <a:pt x="463550" y="2353310"/>
                    <a:pt x="472440" y="2373630"/>
                  </a:cubicBezTo>
                  <a:cubicBezTo>
                    <a:pt x="496570" y="2382520"/>
                    <a:pt x="554990" y="2331720"/>
                    <a:pt x="579120" y="2350770"/>
                  </a:cubicBezTo>
                  <a:cubicBezTo>
                    <a:pt x="614680" y="2363470"/>
                    <a:pt x="551180" y="2376170"/>
                    <a:pt x="568960" y="2401570"/>
                  </a:cubicBezTo>
                  <a:cubicBezTo>
                    <a:pt x="805180" y="2283460"/>
                    <a:pt x="994410" y="2261870"/>
                    <a:pt x="1234440" y="2204720"/>
                  </a:cubicBezTo>
                  <a:cubicBezTo>
                    <a:pt x="966470" y="2321560"/>
                    <a:pt x="604520" y="2636520"/>
                    <a:pt x="598170" y="2739390"/>
                  </a:cubicBezTo>
                  <a:cubicBezTo>
                    <a:pt x="631190" y="2739390"/>
                    <a:pt x="659130" y="2747010"/>
                    <a:pt x="689610" y="2753360"/>
                  </a:cubicBezTo>
                  <a:cubicBezTo>
                    <a:pt x="679450" y="2780030"/>
                    <a:pt x="664210" y="2805430"/>
                    <a:pt x="661670" y="2834640"/>
                  </a:cubicBezTo>
                  <a:cubicBezTo>
                    <a:pt x="678180" y="2805430"/>
                    <a:pt x="736600" y="2791460"/>
                    <a:pt x="741680" y="2844800"/>
                  </a:cubicBezTo>
                  <a:cubicBezTo>
                    <a:pt x="701040" y="2848610"/>
                    <a:pt x="701040" y="2861310"/>
                    <a:pt x="701040" y="2891790"/>
                  </a:cubicBezTo>
                  <a:cubicBezTo>
                    <a:pt x="742950" y="2896870"/>
                    <a:pt x="807720" y="2860040"/>
                    <a:pt x="828040" y="2899410"/>
                  </a:cubicBezTo>
                  <a:cubicBezTo>
                    <a:pt x="801370" y="2915920"/>
                    <a:pt x="791210" y="2900680"/>
                    <a:pt x="765810" y="2914650"/>
                  </a:cubicBezTo>
                  <a:cubicBezTo>
                    <a:pt x="767080" y="2940050"/>
                    <a:pt x="792480" y="2921000"/>
                    <a:pt x="801370" y="2933700"/>
                  </a:cubicBezTo>
                  <a:cubicBezTo>
                    <a:pt x="727710" y="2964180"/>
                    <a:pt x="731520" y="2975610"/>
                    <a:pt x="707390" y="3016250"/>
                  </a:cubicBezTo>
                  <a:cubicBezTo>
                    <a:pt x="687070" y="2983230"/>
                    <a:pt x="633730" y="3195320"/>
                    <a:pt x="676910" y="3192780"/>
                  </a:cubicBezTo>
                  <a:cubicBezTo>
                    <a:pt x="641350" y="3229610"/>
                    <a:pt x="709930" y="3208020"/>
                    <a:pt x="726440" y="3221990"/>
                  </a:cubicBezTo>
                  <a:cubicBezTo>
                    <a:pt x="711200" y="3248660"/>
                    <a:pt x="745490" y="3256280"/>
                    <a:pt x="749300" y="3284220"/>
                  </a:cubicBezTo>
                  <a:cubicBezTo>
                    <a:pt x="768350" y="3289300"/>
                    <a:pt x="805180" y="3262630"/>
                    <a:pt x="803910" y="3303270"/>
                  </a:cubicBezTo>
                  <a:cubicBezTo>
                    <a:pt x="767080" y="3307080"/>
                    <a:pt x="778510" y="3296920"/>
                    <a:pt x="753110" y="3322320"/>
                  </a:cubicBezTo>
                  <a:cubicBezTo>
                    <a:pt x="744220" y="3313430"/>
                    <a:pt x="725170" y="3304540"/>
                    <a:pt x="706120" y="3323590"/>
                  </a:cubicBezTo>
                  <a:cubicBezTo>
                    <a:pt x="720090" y="3350260"/>
                    <a:pt x="715010" y="3370580"/>
                    <a:pt x="712470" y="3392170"/>
                  </a:cubicBezTo>
                  <a:cubicBezTo>
                    <a:pt x="779780" y="3380740"/>
                    <a:pt x="732790" y="3403600"/>
                    <a:pt x="795020" y="3408680"/>
                  </a:cubicBezTo>
                  <a:cubicBezTo>
                    <a:pt x="814070" y="3431540"/>
                    <a:pt x="786130" y="3437890"/>
                    <a:pt x="782320" y="3453130"/>
                  </a:cubicBezTo>
                  <a:cubicBezTo>
                    <a:pt x="904240" y="3456940"/>
                    <a:pt x="967740" y="3507740"/>
                    <a:pt x="1071880" y="3531870"/>
                  </a:cubicBezTo>
                  <a:cubicBezTo>
                    <a:pt x="1071880" y="3554730"/>
                    <a:pt x="1090930" y="3545840"/>
                    <a:pt x="1093470" y="3563620"/>
                  </a:cubicBezTo>
                  <a:cubicBezTo>
                    <a:pt x="1291590" y="3540760"/>
                    <a:pt x="1422400" y="3562350"/>
                    <a:pt x="1651000" y="3492500"/>
                  </a:cubicBezTo>
                  <a:cubicBezTo>
                    <a:pt x="1623060" y="3467100"/>
                    <a:pt x="1544320" y="3487420"/>
                    <a:pt x="1529080" y="3474720"/>
                  </a:cubicBezTo>
                  <a:cubicBezTo>
                    <a:pt x="1684020" y="3409950"/>
                    <a:pt x="1873250" y="3387090"/>
                    <a:pt x="2058670" y="3350260"/>
                  </a:cubicBezTo>
                  <a:cubicBezTo>
                    <a:pt x="2236470" y="3315970"/>
                    <a:pt x="2411730" y="3327400"/>
                    <a:pt x="2586990" y="3249930"/>
                  </a:cubicBezTo>
                  <a:cubicBezTo>
                    <a:pt x="2628900" y="3266440"/>
                    <a:pt x="2661920" y="3234690"/>
                    <a:pt x="2701290" y="3223260"/>
                  </a:cubicBezTo>
                  <a:cubicBezTo>
                    <a:pt x="2907030" y="3161030"/>
                    <a:pt x="3168650" y="3111500"/>
                    <a:pt x="3371850" y="3094990"/>
                  </a:cubicBezTo>
                  <a:cubicBezTo>
                    <a:pt x="3407410" y="3092450"/>
                    <a:pt x="3448050" y="3072130"/>
                    <a:pt x="3464560" y="3060700"/>
                  </a:cubicBezTo>
                  <a:cubicBezTo>
                    <a:pt x="3530600" y="3070860"/>
                    <a:pt x="3644900" y="3027680"/>
                    <a:pt x="3704590" y="3011170"/>
                  </a:cubicBezTo>
                  <a:cubicBezTo>
                    <a:pt x="3702050" y="2999740"/>
                    <a:pt x="3691890" y="2987040"/>
                    <a:pt x="3703320" y="2980690"/>
                  </a:cubicBezTo>
                  <a:cubicBezTo>
                    <a:pt x="3785870" y="2961640"/>
                    <a:pt x="3902710" y="2941320"/>
                    <a:pt x="3978910" y="2895600"/>
                  </a:cubicBezTo>
                  <a:cubicBezTo>
                    <a:pt x="3968750" y="2890520"/>
                    <a:pt x="3947160" y="2904490"/>
                    <a:pt x="3945890" y="2884170"/>
                  </a:cubicBezTo>
                  <a:cubicBezTo>
                    <a:pt x="4018280" y="2866390"/>
                    <a:pt x="4107180" y="2858770"/>
                    <a:pt x="4175760" y="2830830"/>
                  </a:cubicBezTo>
                  <a:cubicBezTo>
                    <a:pt x="4161790" y="2828290"/>
                    <a:pt x="4146550" y="2828290"/>
                    <a:pt x="4133850" y="2821940"/>
                  </a:cubicBezTo>
                  <a:cubicBezTo>
                    <a:pt x="4218940" y="2757170"/>
                    <a:pt x="4254500" y="2725420"/>
                    <a:pt x="4371340" y="2711450"/>
                  </a:cubicBezTo>
                  <a:cubicBezTo>
                    <a:pt x="4362450" y="2673350"/>
                    <a:pt x="4389120" y="2649220"/>
                    <a:pt x="4448810" y="2635250"/>
                  </a:cubicBezTo>
                  <a:cubicBezTo>
                    <a:pt x="4465320" y="2612390"/>
                    <a:pt x="4414520" y="2621280"/>
                    <a:pt x="4433570" y="2593340"/>
                  </a:cubicBezTo>
                  <a:cubicBezTo>
                    <a:pt x="4645660" y="2565400"/>
                    <a:pt x="4704080" y="2374900"/>
                    <a:pt x="4801870" y="2268220"/>
                  </a:cubicBezTo>
                  <a:cubicBezTo>
                    <a:pt x="4805680" y="2264410"/>
                    <a:pt x="4822190" y="2254250"/>
                    <a:pt x="4824730" y="2251710"/>
                  </a:cubicBezTo>
                  <a:cubicBezTo>
                    <a:pt x="4959350" y="2170430"/>
                    <a:pt x="5125720" y="2159000"/>
                    <a:pt x="5228590" y="2047240"/>
                  </a:cubicBezTo>
                  <a:cubicBezTo>
                    <a:pt x="5267960" y="1962150"/>
                    <a:pt x="5372100" y="1854200"/>
                    <a:pt x="5256530" y="1784350"/>
                  </a:cubicBezTo>
                  <a:cubicBezTo>
                    <a:pt x="5269230" y="1766570"/>
                    <a:pt x="5262880" y="1742440"/>
                    <a:pt x="5250180" y="1715770"/>
                  </a:cubicBezTo>
                  <a:cubicBezTo>
                    <a:pt x="5198110" y="1729740"/>
                    <a:pt x="4958080" y="1682750"/>
                    <a:pt x="4904740" y="1661160"/>
                  </a:cubicBezTo>
                  <a:cubicBezTo>
                    <a:pt x="4916170" y="1634490"/>
                    <a:pt x="4892040" y="1607820"/>
                    <a:pt x="4898390" y="1592580"/>
                  </a:cubicBezTo>
                  <a:cubicBezTo>
                    <a:pt x="4947920" y="1590040"/>
                    <a:pt x="4961890" y="1570990"/>
                    <a:pt x="4991100" y="1559560"/>
                  </a:cubicBezTo>
                  <a:close/>
                </a:path>
              </a:pathLst>
            </a:custGeom>
            <a:solidFill>
              <a:srgbClr val="FF5400"/>
            </a:solidFill>
            <a:ln w="12700">
              <a:solidFill>
                <a:srgbClr val="000000"/>
              </a:solidFill>
            </a:ln>
          </p:spPr>
        </p:sp>
      </p:grpSp>
      <p:grpSp>
        <p:nvGrpSpPr>
          <p:cNvPr name="Group 32" id="32"/>
          <p:cNvGrpSpPr/>
          <p:nvPr/>
        </p:nvGrpSpPr>
        <p:grpSpPr>
          <a:xfrm rot="0">
            <a:off x="6809759" y="6767163"/>
            <a:ext cx="4546918" cy="2926535"/>
            <a:chOff x="0" y="0"/>
            <a:chExt cx="5513070" cy="3548380"/>
          </a:xfrm>
        </p:grpSpPr>
        <p:sp>
          <p:nvSpPr>
            <p:cNvPr name="Freeform 33" id="33"/>
            <p:cNvSpPr/>
            <p:nvPr/>
          </p:nvSpPr>
          <p:spPr>
            <a:xfrm flipH="false" flipV="false" rot="0">
              <a:off x="-2540" y="-15240"/>
              <a:ext cx="5515610" cy="3563620"/>
            </a:xfrm>
            <a:custGeom>
              <a:avLst/>
              <a:gdLst/>
              <a:ahLst/>
              <a:cxnLst/>
              <a:rect r="r" b="b" t="t" l="l"/>
              <a:pathLst>
                <a:path h="3563620" w="5515610">
                  <a:moveTo>
                    <a:pt x="4991100" y="1559560"/>
                  </a:moveTo>
                  <a:cubicBezTo>
                    <a:pt x="5048250" y="1537970"/>
                    <a:pt x="5124450" y="1548130"/>
                    <a:pt x="5189220" y="1526540"/>
                  </a:cubicBezTo>
                  <a:cubicBezTo>
                    <a:pt x="5326380" y="1479550"/>
                    <a:pt x="5435600" y="1404620"/>
                    <a:pt x="5515610" y="1319530"/>
                  </a:cubicBezTo>
                  <a:cubicBezTo>
                    <a:pt x="5499100" y="1231900"/>
                    <a:pt x="5494020" y="1183640"/>
                    <a:pt x="5505450" y="1109980"/>
                  </a:cubicBezTo>
                  <a:cubicBezTo>
                    <a:pt x="5495290" y="1104900"/>
                    <a:pt x="5473700" y="1118870"/>
                    <a:pt x="5472430" y="1098550"/>
                  </a:cubicBezTo>
                  <a:cubicBezTo>
                    <a:pt x="5469890" y="1040130"/>
                    <a:pt x="5441950" y="1018540"/>
                    <a:pt x="5415280" y="969010"/>
                  </a:cubicBezTo>
                  <a:cubicBezTo>
                    <a:pt x="5210810" y="998220"/>
                    <a:pt x="4838700" y="1158240"/>
                    <a:pt x="4617720" y="1144270"/>
                  </a:cubicBezTo>
                  <a:cubicBezTo>
                    <a:pt x="4753610" y="1047750"/>
                    <a:pt x="4851400" y="939800"/>
                    <a:pt x="4853940" y="797560"/>
                  </a:cubicBezTo>
                  <a:cubicBezTo>
                    <a:pt x="4842510" y="786130"/>
                    <a:pt x="4777740" y="778510"/>
                    <a:pt x="4762500" y="783590"/>
                  </a:cubicBezTo>
                  <a:cubicBezTo>
                    <a:pt x="4710430" y="773430"/>
                    <a:pt x="4657090" y="726440"/>
                    <a:pt x="4634230" y="697230"/>
                  </a:cubicBezTo>
                  <a:cubicBezTo>
                    <a:pt x="4612640" y="711200"/>
                    <a:pt x="4608830" y="695960"/>
                    <a:pt x="4589780" y="706120"/>
                  </a:cubicBezTo>
                  <a:cubicBezTo>
                    <a:pt x="4508500" y="643890"/>
                    <a:pt x="4337050" y="737870"/>
                    <a:pt x="4254500" y="679450"/>
                  </a:cubicBezTo>
                  <a:cubicBezTo>
                    <a:pt x="4292600" y="579120"/>
                    <a:pt x="4215130" y="556260"/>
                    <a:pt x="4163060" y="508000"/>
                  </a:cubicBezTo>
                  <a:cubicBezTo>
                    <a:pt x="4182110" y="429260"/>
                    <a:pt x="4135120" y="387350"/>
                    <a:pt x="4091940" y="313690"/>
                  </a:cubicBezTo>
                  <a:cubicBezTo>
                    <a:pt x="4038600" y="339090"/>
                    <a:pt x="4042410" y="299720"/>
                    <a:pt x="4048760" y="274320"/>
                  </a:cubicBezTo>
                  <a:cubicBezTo>
                    <a:pt x="4009390" y="285750"/>
                    <a:pt x="3985260" y="270510"/>
                    <a:pt x="3963670" y="250190"/>
                  </a:cubicBezTo>
                  <a:cubicBezTo>
                    <a:pt x="3887470" y="279400"/>
                    <a:pt x="3817620" y="280670"/>
                    <a:pt x="3756660" y="287020"/>
                  </a:cubicBezTo>
                  <a:cubicBezTo>
                    <a:pt x="3445510" y="320040"/>
                    <a:pt x="3059430" y="403860"/>
                    <a:pt x="2780030" y="417830"/>
                  </a:cubicBezTo>
                  <a:cubicBezTo>
                    <a:pt x="3036570" y="308610"/>
                    <a:pt x="3333750" y="238760"/>
                    <a:pt x="3522980" y="144780"/>
                  </a:cubicBezTo>
                  <a:cubicBezTo>
                    <a:pt x="3529330" y="91440"/>
                    <a:pt x="3528060" y="67310"/>
                    <a:pt x="3524250" y="17780"/>
                  </a:cubicBezTo>
                  <a:cubicBezTo>
                    <a:pt x="3319780" y="0"/>
                    <a:pt x="3006090" y="97790"/>
                    <a:pt x="2715260" y="189230"/>
                  </a:cubicBezTo>
                  <a:cubicBezTo>
                    <a:pt x="2040890" y="401320"/>
                    <a:pt x="1228090" y="642620"/>
                    <a:pt x="845820" y="1018540"/>
                  </a:cubicBezTo>
                  <a:cubicBezTo>
                    <a:pt x="855980" y="1074420"/>
                    <a:pt x="839470" y="1146810"/>
                    <a:pt x="881380" y="1195070"/>
                  </a:cubicBezTo>
                  <a:cubicBezTo>
                    <a:pt x="741680" y="1271270"/>
                    <a:pt x="581660" y="1339850"/>
                    <a:pt x="445770" y="1418590"/>
                  </a:cubicBezTo>
                  <a:cubicBezTo>
                    <a:pt x="450850" y="1484630"/>
                    <a:pt x="485140" y="1553210"/>
                    <a:pt x="499110" y="1564640"/>
                  </a:cubicBezTo>
                  <a:cubicBezTo>
                    <a:pt x="454660" y="1588770"/>
                    <a:pt x="523240" y="1570990"/>
                    <a:pt x="520700" y="1596390"/>
                  </a:cubicBezTo>
                  <a:cubicBezTo>
                    <a:pt x="501650" y="1605280"/>
                    <a:pt x="514350" y="1626870"/>
                    <a:pt x="486410" y="1633220"/>
                  </a:cubicBezTo>
                  <a:cubicBezTo>
                    <a:pt x="383540" y="1616710"/>
                    <a:pt x="269240" y="1696720"/>
                    <a:pt x="163830" y="1720850"/>
                  </a:cubicBezTo>
                  <a:cubicBezTo>
                    <a:pt x="160020" y="1737360"/>
                    <a:pt x="198120" y="1734820"/>
                    <a:pt x="173990" y="1748790"/>
                  </a:cubicBezTo>
                  <a:cubicBezTo>
                    <a:pt x="104140" y="1765300"/>
                    <a:pt x="96520" y="1802130"/>
                    <a:pt x="26670" y="1818640"/>
                  </a:cubicBezTo>
                  <a:cubicBezTo>
                    <a:pt x="24130" y="1833880"/>
                    <a:pt x="21590" y="1849120"/>
                    <a:pt x="25400" y="1866900"/>
                  </a:cubicBezTo>
                  <a:cubicBezTo>
                    <a:pt x="35560" y="1879600"/>
                    <a:pt x="96520" y="1864360"/>
                    <a:pt x="80010" y="1885950"/>
                  </a:cubicBezTo>
                  <a:cubicBezTo>
                    <a:pt x="43180" y="1898650"/>
                    <a:pt x="0" y="1894840"/>
                    <a:pt x="1270" y="1930400"/>
                  </a:cubicBezTo>
                  <a:cubicBezTo>
                    <a:pt x="21590" y="1953260"/>
                    <a:pt x="63500" y="1938020"/>
                    <a:pt x="74930" y="1974850"/>
                  </a:cubicBezTo>
                  <a:cubicBezTo>
                    <a:pt x="66040" y="1992630"/>
                    <a:pt x="38100" y="2002790"/>
                    <a:pt x="45720" y="2025650"/>
                  </a:cubicBezTo>
                  <a:cubicBezTo>
                    <a:pt x="105410" y="2024380"/>
                    <a:pt x="158750" y="2035810"/>
                    <a:pt x="220980" y="2032000"/>
                  </a:cubicBezTo>
                  <a:cubicBezTo>
                    <a:pt x="201930" y="2042160"/>
                    <a:pt x="236220" y="2065020"/>
                    <a:pt x="287020" y="2054860"/>
                  </a:cubicBezTo>
                  <a:cubicBezTo>
                    <a:pt x="284480" y="2072640"/>
                    <a:pt x="240030" y="2075180"/>
                    <a:pt x="243840" y="2094230"/>
                  </a:cubicBezTo>
                  <a:cubicBezTo>
                    <a:pt x="317500" y="2080260"/>
                    <a:pt x="337820" y="2052320"/>
                    <a:pt x="406400" y="2042160"/>
                  </a:cubicBezTo>
                  <a:cubicBezTo>
                    <a:pt x="360680" y="2078990"/>
                    <a:pt x="302260" y="2136140"/>
                    <a:pt x="245110" y="2148840"/>
                  </a:cubicBezTo>
                  <a:cubicBezTo>
                    <a:pt x="228600" y="2171700"/>
                    <a:pt x="234950" y="2202180"/>
                    <a:pt x="226060" y="2226310"/>
                  </a:cubicBezTo>
                  <a:cubicBezTo>
                    <a:pt x="210820" y="2221230"/>
                    <a:pt x="212090" y="2301240"/>
                    <a:pt x="251460" y="2320290"/>
                  </a:cubicBezTo>
                  <a:cubicBezTo>
                    <a:pt x="300990" y="2307590"/>
                    <a:pt x="412750" y="2313940"/>
                    <a:pt x="485140" y="2329180"/>
                  </a:cubicBezTo>
                  <a:cubicBezTo>
                    <a:pt x="480060" y="2343150"/>
                    <a:pt x="463550" y="2353310"/>
                    <a:pt x="472440" y="2373630"/>
                  </a:cubicBezTo>
                  <a:cubicBezTo>
                    <a:pt x="496570" y="2382520"/>
                    <a:pt x="554990" y="2331720"/>
                    <a:pt x="579120" y="2350770"/>
                  </a:cubicBezTo>
                  <a:cubicBezTo>
                    <a:pt x="614680" y="2363470"/>
                    <a:pt x="551180" y="2376170"/>
                    <a:pt x="568960" y="2401570"/>
                  </a:cubicBezTo>
                  <a:cubicBezTo>
                    <a:pt x="805180" y="2283460"/>
                    <a:pt x="994410" y="2261870"/>
                    <a:pt x="1234440" y="2204720"/>
                  </a:cubicBezTo>
                  <a:cubicBezTo>
                    <a:pt x="966470" y="2321560"/>
                    <a:pt x="604520" y="2636520"/>
                    <a:pt x="598170" y="2739390"/>
                  </a:cubicBezTo>
                  <a:cubicBezTo>
                    <a:pt x="631190" y="2739390"/>
                    <a:pt x="659130" y="2747010"/>
                    <a:pt x="689610" y="2753360"/>
                  </a:cubicBezTo>
                  <a:cubicBezTo>
                    <a:pt x="679450" y="2780030"/>
                    <a:pt x="664210" y="2805430"/>
                    <a:pt x="661670" y="2834640"/>
                  </a:cubicBezTo>
                  <a:cubicBezTo>
                    <a:pt x="678180" y="2805430"/>
                    <a:pt x="736600" y="2791460"/>
                    <a:pt x="741680" y="2844800"/>
                  </a:cubicBezTo>
                  <a:cubicBezTo>
                    <a:pt x="701040" y="2848610"/>
                    <a:pt x="701040" y="2861310"/>
                    <a:pt x="701040" y="2891790"/>
                  </a:cubicBezTo>
                  <a:cubicBezTo>
                    <a:pt x="742950" y="2896870"/>
                    <a:pt x="807720" y="2860040"/>
                    <a:pt x="828040" y="2899410"/>
                  </a:cubicBezTo>
                  <a:cubicBezTo>
                    <a:pt x="801370" y="2915920"/>
                    <a:pt x="791210" y="2900680"/>
                    <a:pt x="765810" y="2914650"/>
                  </a:cubicBezTo>
                  <a:cubicBezTo>
                    <a:pt x="767080" y="2940050"/>
                    <a:pt x="792480" y="2921000"/>
                    <a:pt x="801370" y="2933700"/>
                  </a:cubicBezTo>
                  <a:cubicBezTo>
                    <a:pt x="727710" y="2964180"/>
                    <a:pt x="731520" y="2975610"/>
                    <a:pt x="707390" y="3016250"/>
                  </a:cubicBezTo>
                  <a:cubicBezTo>
                    <a:pt x="687070" y="2983230"/>
                    <a:pt x="633730" y="3195320"/>
                    <a:pt x="676910" y="3192780"/>
                  </a:cubicBezTo>
                  <a:cubicBezTo>
                    <a:pt x="641350" y="3229610"/>
                    <a:pt x="709930" y="3208020"/>
                    <a:pt x="726440" y="3221990"/>
                  </a:cubicBezTo>
                  <a:cubicBezTo>
                    <a:pt x="711200" y="3248660"/>
                    <a:pt x="745490" y="3256280"/>
                    <a:pt x="749300" y="3284220"/>
                  </a:cubicBezTo>
                  <a:cubicBezTo>
                    <a:pt x="768350" y="3289300"/>
                    <a:pt x="805180" y="3262630"/>
                    <a:pt x="803910" y="3303270"/>
                  </a:cubicBezTo>
                  <a:cubicBezTo>
                    <a:pt x="767080" y="3307080"/>
                    <a:pt x="778510" y="3296920"/>
                    <a:pt x="753110" y="3322320"/>
                  </a:cubicBezTo>
                  <a:cubicBezTo>
                    <a:pt x="744220" y="3313430"/>
                    <a:pt x="725170" y="3304540"/>
                    <a:pt x="706120" y="3323590"/>
                  </a:cubicBezTo>
                  <a:cubicBezTo>
                    <a:pt x="720090" y="3350260"/>
                    <a:pt x="715010" y="3370580"/>
                    <a:pt x="712470" y="3392170"/>
                  </a:cubicBezTo>
                  <a:cubicBezTo>
                    <a:pt x="779780" y="3380740"/>
                    <a:pt x="732790" y="3403600"/>
                    <a:pt x="795020" y="3408680"/>
                  </a:cubicBezTo>
                  <a:cubicBezTo>
                    <a:pt x="814070" y="3431540"/>
                    <a:pt x="786130" y="3437890"/>
                    <a:pt x="782320" y="3453130"/>
                  </a:cubicBezTo>
                  <a:cubicBezTo>
                    <a:pt x="904240" y="3456940"/>
                    <a:pt x="967740" y="3507740"/>
                    <a:pt x="1071880" y="3531870"/>
                  </a:cubicBezTo>
                  <a:cubicBezTo>
                    <a:pt x="1071880" y="3554730"/>
                    <a:pt x="1090930" y="3545840"/>
                    <a:pt x="1093470" y="3563620"/>
                  </a:cubicBezTo>
                  <a:cubicBezTo>
                    <a:pt x="1291590" y="3540760"/>
                    <a:pt x="1422400" y="3562350"/>
                    <a:pt x="1651000" y="3492500"/>
                  </a:cubicBezTo>
                  <a:cubicBezTo>
                    <a:pt x="1623060" y="3467100"/>
                    <a:pt x="1544320" y="3487420"/>
                    <a:pt x="1529080" y="3474720"/>
                  </a:cubicBezTo>
                  <a:cubicBezTo>
                    <a:pt x="1684020" y="3409950"/>
                    <a:pt x="1873250" y="3387090"/>
                    <a:pt x="2058670" y="3350260"/>
                  </a:cubicBezTo>
                  <a:cubicBezTo>
                    <a:pt x="2236470" y="3315970"/>
                    <a:pt x="2411730" y="3327400"/>
                    <a:pt x="2586990" y="3249930"/>
                  </a:cubicBezTo>
                  <a:cubicBezTo>
                    <a:pt x="2628900" y="3266440"/>
                    <a:pt x="2661920" y="3234690"/>
                    <a:pt x="2701290" y="3223260"/>
                  </a:cubicBezTo>
                  <a:cubicBezTo>
                    <a:pt x="2907030" y="3161030"/>
                    <a:pt x="3168650" y="3111500"/>
                    <a:pt x="3371850" y="3094990"/>
                  </a:cubicBezTo>
                  <a:cubicBezTo>
                    <a:pt x="3407410" y="3092450"/>
                    <a:pt x="3448050" y="3072130"/>
                    <a:pt x="3464560" y="3060700"/>
                  </a:cubicBezTo>
                  <a:cubicBezTo>
                    <a:pt x="3530600" y="3070860"/>
                    <a:pt x="3644900" y="3027680"/>
                    <a:pt x="3704590" y="3011170"/>
                  </a:cubicBezTo>
                  <a:cubicBezTo>
                    <a:pt x="3702050" y="2999740"/>
                    <a:pt x="3691890" y="2987040"/>
                    <a:pt x="3703320" y="2980690"/>
                  </a:cubicBezTo>
                  <a:cubicBezTo>
                    <a:pt x="3785870" y="2961640"/>
                    <a:pt x="3902710" y="2941320"/>
                    <a:pt x="3978910" y="2895600"/>
                  </a:cubicBezTo>
                  <a:cubicBezTo>
                    <a:pt x="3968750" y="2890520"/>
                    <a:pt x="3947160" y="2904490"/>
                    <a:pt x="3945890" y="2884170"/>
                  </a:cubicBezTo>
                  <a:cubicBezTo>
                    <a:pt x="4018280" y="2866390"/>
                    <a:pt x="4107180" y="2858770"/>
                    <a:pt x="4175760" y="2830830"/>
                  </a:cubicBezTo>
                  <a:cubicBezTo>
                    <a:pt x="4161790" y="2828290"/>
                    <a:pt x="4146550" y="2828290"/>
                    <a:pt x="4133850" y="2821940"/>
                  </a:cubicBezTo>
                  <a:cubicBezTo>
                    <a:pt x="4218940" y="2757170"/>
                    <a:pt x="4254500" y="2725420"/>
                    <a:pt x="4371340" y="2711450"/>
                  </a:cubicBezTo>
                  <a:cubicBezTo>
                    <a:pt x="4362450" y="2673350"/>
                    <a:pt x="4389120" y="2649220"/>
                    <a:pt x="4448810" y="2635250"/>
                  </a:cubicBezTo>
                  <a:cubicBezTo>
                    <a:pt x="4465320" y="2612390"/>
                    <a:pt x="4414520" y="2621280"/>
                    <a:pt x="4433570" y="2593340"/>
                  </a:cubicBezTo>
                  <a:cubicBezTo>
                    <a:pt x="4645660" y="2565400"/>
                    <a:pt x="4704080" y="2374900"/>
                    <a:pt x="4801870" y="2268220"/>
                  </a:cubicBezTo>
                  <a:cubicBezTo>
                    <a:pt x="4805680" y="2264410"/>
                    <a:pt x="4822190" y="2254250"/>
                    <a:pt x="4824730" y="2251710"/>
                  </a:cubicBezTo>
                  <a:cubicBezTo>
                    <a:pt x="4959350" y="2170430"/>
                    <a:pt x="5125720" y="2159000"/>
                    <a:pt x="5228590" y="2047240"/>
                  </a:cubicBezTo>
                  <a:cubicBezTo>
                    <a:pt x="5267960" y="1962150"/>
                    <a:pt x="5372100" y="1854200"/>
                    <a:pt x="5256530" y="1784350"/>
                  </a:cubicBezTo>
                  <a:cubicBezTo>
                    <a:pt x="5269230" y="1766570"/>
                    <a:pt x="5262880" y="1742440"/>
                    <a:pt x="5250180" y="1715770"/>
                  </a:cubicBezTo>
                  <a:cubicBezTo>
                    <a:pt x="5198110" y="1729740"/>
                    <a:pt x="4958080" y="1682750"/>
                    <a:pt x="4904740" y="1661160"/>
                  </a:cubicBezTo>
                  <a:cubicBezTo>
                    <a:pt x="4916170" y="1634490"/>
                    <a:pt x="4892040" y="1607820"/>
                    <a:pt x="4898390" y="1592580"/>
                  </a:cubicBezTo>
                  <a:cubicBezTo>
                    <a:pt x="4947920" y="1590040"/>
                    <a:pt x="4961890" y="1570990"/>
                    <a:pt x="4991100" y="1559560"/>
                  </a:cubicBezTo>
                  <a:close/>
                </a:path>
              </a:pathLst>
            </a:custGeom>
            <a:solidFill>
              <a:srgbClr val="FFFFFF"/>
            </a:solidFill>
            <a:ln w="12700">
              <a:solidFill>
                <a:srgbClr val="000000"/>
              </a:solidFill>
            </a:ln>
          </p:spPr>
        </p:sp>
      </p:grpSp>
      <p:grpSp>
        <p:nvGrpSpPr>
          <p:cNvPr name="Group 34" id="34"/>
          <p:cNvGrpSpPr/>
          <p:nvPr/>
        </p:nvGrpSpPr>
        <p:grpSpPr>
          <a:xfrm rot="0">
            <a:off x="1201755" y="6608201"/>
            <a:ext cx="4546918" cy="2926535"/>
            <a:chOff x="0" y="0"/>
            <a:chExt cx="5513070" cy="3548380"/>
          </a:xfrm>
        </p:grpSpPr>
        <p:sp>
          <p:nvSpPr>
            <p:cNvPr name="Freeform 35" id="35"/>
            <p:cNvSpPr/>
            <p:nvPr/>
          </p:nvSpPr>
          <p:spPr>
            <a:xfrm flipH="false" flipV="false" rot="0">
              <a:off x="-2540" y="-15240"/>
              <a:ext cx="5515610" cy="3563620"/>
            </a:xfrm>
            <a:custGeom>
              <a:avLst/>
              <a:gdLst/>
              <a:ahLst/>
              <a:cxnLst/>
              <a:rect r="r" b="b" t="t" l="l"/>
              <a:pathLst>
                <a:path h="3563620" w="5515610">
                  <a:moveTo>
                    <a:pt x="4991100" y="1559560"/>
                  </a:moveTo>
                  <a:cubicBezTo>
                    <a:pt x="5048250" y="1537970"/>
                    <a:pt x="5124450" y="1548130"/>
                    <a:pt x="5189220" y="1526540"/>
                  </a:cubicBezTo>
                  <a:cubicBezTo>
                    <a:pt x="5326380" y="1479550"/>
                    <a:pt x="5435600" y="1404620"/>
                    <a:pt x="5515610" y="1319530"/>
                  </a:cubicBezTo>
                  <a:cubicBezTo>
                    <a:pt x="5499100" y="1231900"/>
                    <a:pt x="5494020" y="1183640"/>
                    <a:pt x="5505450" y="1109980"/>
                  </a:cubicBezTo>
                  <a:cubicBezTo>
                    <a:pt x="5495290" y="1104900"/>
                    <a:pt x="5473700" y="1118870"/>
                    <a:pt x="5472430" y="1098550"/>
                  </a:cubicBezTo>
                  <a:cubicBezTo>
                    <a:pt x="5469890" y="1040130"/>
                    <a:pt x="5441950" y="1018540"/>
                    <a:pt x="5415280" y="969010"/>
                  </a:cubicBezTo>
                  <a:cubicBezTo>
                    <a:pt x="5210810" y="998220"/>
                    <a:pt x="4838700" y="1158240"/>
                    <a:pt x="4617720" y="1144270"/>
                  </a:cubicBezTo>
                  <a:cubicBezTo>
                    <a:pt x="4753610" y="1047750"/>
                    <a:pt x="4851400" y="939800"/>
                    <a:pt x="4853940" y="797560"/>
                  </a:cubicBezTo>
                  <a:cubicBezTo>
                    <a:pt x="4842510" y="786130"/>
                    <a:pt x="4777740" y="778510"/>
                    <a:pt x="4762500" y="783590"/>
                  </a:cubicBezTo>
                  <a:cubicBezTo>
                    <a:pt x="4710430" y="773430"/>
                    <a:pt x="4657090" y="726440"/>
                    <a:pt x="4634230" y="697230"/>
                  </a:cubicBezTo>
                  <a:cubicBezTo>
                    <a:pt x="4612640" y="711200"/>
                    <a:pt x="4608830" y="695960"/>
                    <a:pt x="4589780" y="706120"/>
                  </a:cubicBezTo>
                  <a:cubicBezTo>
                    <a:pt x="4508500" y="643890"/>
                    <a:pt x="4337050" y="737870"/>
                    <a:pt x="4254500" y="679450"/>
                  </a:cubicBezTo>
                  <a:cubicBezTo>
                    <a:pt x="4292600" y="579120"/>
                    <a:pt x="4215130" y="556260"/>
                    <a:pt x="4163060" y="508000"/>
                  </a:cubicBezTo>
                  <a:cubicBezTo>
                    <a:pt x="4182110" y="429260"/>
                    <a:pt x="4135120" y="387350"/>
                    <a:pt x="4091940" y="313690"/>
                  </a:cubicBezTo>
                  <a:cubicBezTo>
                    <a:pt x="4038600" y="339090"/>
                    <a:pt x="4042410" y="299720"/>
                    <a:pt x="4048760" y="274320"/>
                  </a:cubicBezTo>
                  <a:cubicBezTo>
                    <a:pt x="4009390" y="285750"/>
                    <a:pt x="3985260" y="270510"/>
                    <a:pt x="3963670" y="250190"/>
                  </a:cubicBezTo>
                  <a:cubicBezTo>
                    <a:pt x="3887470" y="279400"/>
                    <a:pt x="3817620" y="280670"/>
                    <a:pt x="3756660" y="287020"/>
                  </a:cubicBezTo>
                  <a:cubicBezTo>
                    <a:pt x="3445510" y="320040"/>
                    <a:pt x="3059430" y="403860"/>
                    <a:pt x="2780030" y="417830"/>
                  </a:cubicBezTo>
                  <a:cubicBezTo>
                    <a:pt x="3036570" y="308610"/>
                    <a:pt x="3333750" y="238760"/>
                    <a:pt x="3522980" y="144780"/>
                  </a:cubicBezTo>
                  <a:cubicBezTo>
                    <a:pt x="3529330" y="91440"/>
                    <a:pt x="3528060" y="67310"/>
                    <a:pt x="3524250" y="17780"/>
                  </a:cubicBezTo>
                  <a:cubicBezTo>
                    <a:pt x="3319780" y="0"/>
                    <a:pt x="3006090" y="97790"/>
                    <a:pt x="2715260" y="189230"/>
                  </a:cubicBezTo>
                  <a:cubicBezTo>
                    <a:pt x="2040890" y="401320"/>
                    <a:pt x="1228090" y="642620"/>
                    <a:pt x="845820" y="1018540"/>
                  </a:cubicBezTo>
                  <a:cubicBezTo>
                    <a:pt x="855980" y="1074420"/>
                    <a:pt x="839470" y="1146810"/>
                    <a:pt x="881380" y="1195070"/>
                  </a:cubicBezTo>
                  <a:cubicBezTo>
                    <a:pt x="741680" y="1271270"/>
                    <a:pt x="581660" y="1339850"/>
                    <a:pt x="445770" y="1418590"/>
                  </a:cubicBezTo>
                  <a:cubicBezTo>
                    <a:pt x="450850" y="1484630"/>
                    <a:pt x="485140" y="1553210"/>
                    <a:pt x="499110" y="1564640"/>
                  </a:cubicBezTo>
                  <a:cubicBezTo>
                    <a:pt x="454660" y="1588770"/>
                    <a:pt x="523240" y="1570990"/>
                    <a:pt x="520700" y="1596390"/>
                  </a:cubicBezTo>
                  <a:cubicBezTo>
                    <a:pt x="501650" y="1605280"/>
                    <a:pt x="514350" y="1626870"/>
                    <a:pt x="486410" y="1633220"/>
                  </a:cubicBezTo>
                  <a:cubicBezTo>
                    <a:pt x="383540" y="1616710"/>
                    <a:pt x="269240" y="1696720"/>
                    <a:pt x="163830" y="1720850"/>
                  </a:cubicBezTo>
                  <a:cubicBezTo>
                    <a:pt x="160020" y="1737360"/>
                    <a:pt x="198120" y="1734820"/>
                    <a:pt x="173990" y="1748790"/>
                  </a:cubicBezTo>
                  <a:cubicBezTo>
                    <a:pt x="104140" y="1765300"/>
                    <a:pt x="96520" y="1802130"/>
                    <a:pt x="26670" y="1818640"/>
                  </a:cubicBezTo>
                  <a:cubicBezTo>
                    <a:pt x="24130" y="1833880"/>
                    <a:pt x="21590" y="1849120"/>
                    <a:pt x="25400" y="1866900"/>
                  </a:cubicBezTo>
                  <a:cubicBezTo>
                    <a:pt x="35560" y="1879600"/>
                    <a:pt x="96520" y="1864360"/>
                    <a:pt x="80010" y="1885950"/>
                  </a:cubicBezTo>
                  <a:cubicBezTo>
                    <a:pt x="43180" y="1898650"/>
                    <a:pt x="0" y="1894840"/>
                    <a:pt x="1270" y="1930400"/>
                  </a:cubicBezTo>
                  <a:cubicBezTo>
                    <a:pt x="21590" y="1953260"/>
                    <a:pt x="63500" y="1938020"/>
                    <a:pt x="74930" y="1974850"/>
                  </a:cubicBezTo>
                  <a:cubicBezTo>
                    <a:pt x="66040" y="1992630"/>
                    <a:pt x="38100" y="2002790"/>
                    <a:pt x="45720" y="2025650"/>
                  </a:cubicBezTo>
                  <a:cubicBezTo>
                    <a:pt x="105410" y="2024380"/>
                    <a:pt x="158750" y="2035810"/>
                    <a:pt x="220980" y="2032000"/>
                  </a:cubicBezTo>
                  <a:cubicBezTo>
                    <a:pt x="201930" y="2042160"/>
                    <a:pt x="236220" y="2065020"/>
                    <a:pt x="287020" y="2054860"/>
                  </a:cubicBezTo>
                  <a:cubicBezTo>
                    <a:pt x="284480" y="2072640"/>
                    <a:pt x="240030" y="2075180"/>
                    <a:pt x="243840" y="2094230"/>
                  </a:cubicBezTo>
                  <a:cubicBezTo>
                    <a:pt x="317500" y="2080260"/>
                    <a:pt x="337820" y="2052320"/>
                    <a:pt x="406400" y="2042160"/>
                  </a:cubicBezTo>
                  <a:cubicBezTo>
                    <a:pt x="360680" y="2078990"/>
                    <a:pt x="302260" y="2136140"/>
                    <a:pt x="245110" y="2148840"/>
                  </a:cubicBezTo>
                  <a:cubicBezTo>
                    <a:pt x="228600" y="2171700"/>
                    <a:pt x="234950" y="2202180"/>
                    <a:pt x="226060" y="2226310"/>
                  </a:cubicBezTo>
                  <a:cubicBezTo>
                    <a:pt x="210820" y="2221230"/>
                    <a:pt x="212090" y="2301240"/>
                    <a:pt x="251460" y="2320290"/>
                  </a:cubicBezTo>
                  <a:cubicBezTo>
                    <a:pt x="300990" y="2307590"/>
                    <a:pt x="412750" y="2313940"/>
                    <a:pt x="485140" y="2329180"/>
                  </a:cubicBezTo>
                  <a:cubicBezTo>
                    <a:pt x="480060" y="2343150"/>
                    <a:pt x="463550" y="2353310"/>
                    <a:pt x="472440" y="2373630"/>
                  </a:cubicBezTo>
                  <a:cubicBezTo>
                    <a:pt x="496570" y="2382520"/>
                    <a:pt x="554990" y="2331720"/>
                    <a:pt x="579120" y="2350770"/>
                  </a:cubicBezTo>
                  <a:cubicBezTo>
                    <a:pt x="614680" y="2363470"/>
                    <a:pt x="551180" y="2376170"/>
                    <a:pt x="568960" y="2401570"/>
                  </a:cubicBezTo>
                  <a:cubicBezTo>
                    <a:pt x="805180" y="2283460"/>
                    <a:pt x="994410" y="2261870"/>
                    <a:pt x="1234440" y="2204720"/>
                  </a:cubicBezTo>
                  <a:cubicBezTo>
                    <a:pt x="966470" y="2321560"/>
                    <a:pt x="604520" y="2636520"/>
                    <a:pt x="598170" y="2739390"/>
                  </a:cubicBezTo>
                  <a:cubicBezTo>
                    <a:pt x="631190" y="2739390"/>
                    <a:pt x="659130" y="2747010"/>
                    <a:pt x="689610" y="2753360"/>
                  </a:cubicBezTo>
                  <a:cubicBezTo>
                    <a:pt x="679450" y="2780030"/>
                    <a:pt x="664210" y="2805430"/>
                    <a:pt x="661670" y="2834640"/>
                  </a:cubicBezTo>
                  <a:cubicBezTo>
                    <a:pt x="678180" y="2805430"/>
                    <a:pt x="736600" y="2791460"/>
                    <a:pt x="741680" y="2844800"/>
                  </a:cubicBezTo>
                  <a:cubicBezTo>
                    <a:pt x="701040" y="2848610"/>
                    <a:pt x="701040" y="2861310"/>
                    <a:pt x="701040" y="2891790"/>
                  </a:cubicBezTo>
                  <a:cubicBezTo>
                    <a:pt x="742950" y="2896870"/>
                    <a:pt x="807720" y="2860040"/>
                    <a:pt x="828040" y="2899410"/>
                  </a:cubicBezTo>
                  <a:cubicBezTo>
                    <a:pt x="801370" y="2915920"/>
                    <a:pt x="791210" y="2900680"/>
                    <a:pt x="765810" y="2914650"/>
                  </a:cubicBezTo>
                  <a:cubicBezTo>
                    <a:pt x="767080" y="2940050"/>
                    <a:pt x="792480" y="2921000"/>
                    <a:pt x="801370" y="2933700"/>
                  </a:cubicBezTo>
                  <a:cubicBezTo>
                    <a:pt x="727710" y="2964180"/>
                    <a:pt x="731520" y="2975610"/>
                    <a:pt x="707390" y="3016250"/>
                  </a:cubicBezTo>
                  <a:cubicBezTo>
                    <a:pt x="687070" y="2983230"/>
                    <a:pt x="633730" y="3195320"/>
                    <a:pt x="676910" y="3192780"/>
                  </a:cubicBezTo>
                  <a:cubicBezTo>
                    <a:pt x="641350" y="3229610"/>
                    <a:pt x="709930" y="3208020"/>
                    <a:pt x="726440" y="3221990"/>
                  </a:cubicBezTo>
                  <a:cubicBezTo>
                    <a:pt x="711200" y="3248660"/>
                    <a:pt x="745490" y="3256280"/>
                    <a:pt x="749300" y="3284220"/>
                  </a:cubicBezTo>
                  <a:cubicBezTo>
                    <a:pt x="768350" y="3289300"/>
                    <a:pt x="805180" y="3262630"/>
                    <a:pt x="803910" y="3303270"/>
                  </a:cubicBezTo>
                  <a:cubicBezTo>
                    <a:pt x="767080" y="3307080"/>
                    <a:pt x="778510" y="3296920"/>
                    <a:pt x="753110" y="3322320"/>
                  </a:cubicBezTo>
                  <a:cubicBezTo>
                    <a:pt x="744220" y="3313430"/>
                    <a:pt x="725170" y="3304540"/>
                    <a:pt x="706120" y="3323590"/>
                  </a:cubicBezTo>
                  <a:cubicBezTo>
                    <a:pt x="720090" y="3350260"/>
                    <a:pt x="715010" y="3370580"/>
                    <a:pt x="712470" y="3392170"/>
                  </a:cubicBezTo>
                  <a:cubicBezTo>
                    <a:pt x="779780" y="3380740"/>
                    <a:pt x="732790" y="3403600"/>
                    <a:pt x="795020" y="3408680"/>
                  </a:cubicBezTo>
                  <a:cubicBezTo>
                    <a:pt x="814070" y="3431540"/>
                    <a:pt x="786130" y="3437890"/>
                    <a:pt x="782320" y="3453130"/>
                  </a:cubicBezTo>
                  <a:cubicBezTo>
                    <a:pt x="904240" y="3456940"/>
                    <a:pt x="967740" y="3507740"/>
                    <a:pt x="1071880" y="3531870"/>
                  </a:cubicBezTo>
                  <a:cubicBezTo>
                    <a:pt x="1071880" y="3554730"/>
                    <a:pt x="1090930" y="3545840"/>
                    <a:pt x="1093470" y="3563620"/>
                  </a:cubicBezTo>
                  <a:cubicBezTo>
                    <a:pt x="1291590" y="3540760"/>
                    <a:pt x="1422400" y="3562350"/>
                    <a:pt x="1651000" y="3492500"/>
                  </a:cubicBezTo>
                  <a:cubicBezTo>
                    <a:pt x="1623060" y="3467100"/>
                    <a:pt x="1544320" y="3487420"/>
                    <a:pt x="1529080" y="3474720"/>
                  </a:cubicBezTo>
                  <a:cubicBezTo>
                    <a:pt x="1684020" y="3409950"/>
                    <a:pt x="1873250" y="3387090"/>
                    <a:pt x="2058670" y="3350260"/>
                  </a:cubicBezTo>
                  <a:cubicBezTo>
                    <a:pt x="2236470" y="3315970"/>
                    <a:pt x="2411730" y="3327400"/>
                    <a:pt x="2586990" y="3249930"/>
                  </a:cubicBezTo>
                  <a:cubicBezTo>
                    <a:pt x="2628900" y="3266440"/>
                    <a:pt x="2661920" y="3234690"/>
                    <a:pt x="2701290" y="3223260"/>
                  </a:cubicBezTo>
                  <a:cubicBezTo>
                    <a:pt x="2907030" y="3161030"/>
                    <a:pt x="3168650" y="3111500"/>
                    <a:pt x="3371850" y="3094990"/>
                  </a:cubicBezTo>
                  <a:cubicBezTo>
                    <a:pt x="3407410" y="3092450"/>
                    <a:pt x="3448050" y="3072130"/>
                    <a:pt x="3464560" y="3060700"/>
                  </a:cubicBezTo>
                  <a:cubicBezTo>
                    <a:pt x="3530600" y="3070860"/>
                    <a:pt x="3644900" y="3027680"/>
                    <a:pt x="3704590" y="3011170"/>
                  </a:cubicBezTo>
                  <a:cubicBezTo>
                    <a:pt x="3702050" y="2999740"/>
                    <a:pt x="3691890" y="2987040"/>
                    <a:pt x="3703320" y="2980690"/>
                  </a:cubicBezTo>
                  <a:cubicBezTo>
                    <a:pt x="3785870" y="2961640"/>
                    <a:pt x="3902710" y="2941320"/>
                    <a:pt x="3978910" y="2895600"/>
                  </a:cubicBezTo>
                  <a:cubicBezTo>
                    <a:pt x="3968750" y="2890520"/>
                    <a:pt x="3947160" y="2904490"/>
                    <a:pt x="3945890" y="2884170"/>
                  </a:cubicBezTo>
                  <a:cubicBezTo>
                    <a:pt x="4018280" y="2866390"/>
                    <a:pt x="4107180" y="2858770"/>
                    <a:pt x="4175760" y="2830830"/>
                  </a:cubicBezTo>
                  <a:cubicBezTo>
                    <a:pt x="4161790" y="2828290"/>
                    <a:pt x="4146550" y="2828290"/>
                    <a:pt x="4133850" y="2821940"/>
                  </a:cubicBezTo>
                  <a:cubicBezTo>
                    <a:pt x="4218940" y="2757170"/>
                    <a:pt x="4254500" y="2725420"/>
                    <a:pt x="4371340" y="2711450"/>
                  </a:cubicBezTo>
                  <a:cubicBezTo>
                    <a:pt x="4362450" y="2673350"/>
                    <a:pt x="4389120" y="2649220"/>
                    <a:pt x="4448810" y="2635250"/>
                  </a:cubicBezTo>
                  <a:cubicBezTo>
                    <a:pt x="4465320" y="2612390"/>
                    <a:pt x="4414520" y="2621280"/>
                    <a:pt x="4433570" y="2593340"/>
                  </a:cubicBezTo>
                  <a:cubicBezTo>
                    <a:pt x="4645660" y="2565400"/>
                    <a:pt x="4704080" y="2374900"/>
                    <a:pt x="4801870" y="2268220"/>
                  </a:cubicBezTo>
                  <a:cubicBezTo>
                    <a:pt x="4805680" y="2264410"/>
                    <a:pt x="4822190" y="2254250"/>
                    <a:pt x="4824730" y="2251710"/>
                  </a:cubicBezTo>
                  <a:cubicBezTo>
                    <a:pt x="4959350" y="2170430"/>
                    <a:pt x="5125720" y="2159000"/>
                    <a:pt x="5228590" y="2047240"/>
                  </a:cubicBezTo>
                  <a:cubicBezTo>
                    <a:pt x="5267960" y="1962150"/>
                    <a:pt x="5372100" y="1854200"/>
                    <a:pt x="5256530" y="1784350"/>
                  </a:cubicBezTo>
                  <a:cubicBezTo>
                    <a:pt x="5269230" y="1766570"/>
                    <a:pt x="5262880" y="1742440"/>
                    <a:pt x="5250180" y="1715770"/>
                  </a:cubicBezTo>
                  <a:cubicBezTo>
                    <a:pt x="5198110" y="1729740"/>
                    <a:pt x="4958080" y="1682750"/>
                    <a:pt x="4904740" y="1661160"/>
                  </a:cubicBezTo>
                  <a:cubicBezTo>
                    <a:pt x="4916170" y="1634490"/>
                    <a:pt x="4892040" y="1607820"/>
                    <a:pt x="4898390" y="1592580"/>
                  </a:cubicBezTo>
                  <a:cubicBezTo>
                    <a:pt x="4947920" y="1590040"/>
                    <a:pt x="4961890" y="1570990"/>
                    <a:pt x="4991100" y="1559560"/>
                  </a:cubicBezTo>
                  <a:close/>
                </a:path>
              </a:pathLst>
            </a:custGeom>
            <a:solidFill>
              <a:srgbClr val="FF5400"/>
            </a:solidFill>
            <a:ln w="12700">
              <a:solidFill>
                <a:srgbClr val="000000"/>
              </a:solidFill>
            </a:ln>
          </p:spPr>
        </p:sp>
      </p:grpSp>
      <p:grpSp>
        <p:nvGrpSpPr>
          <p:cNvPr name="Group 36" id="36"/>
          <p:cNvGrpSpPr/>
          <p:nvPr/>
        </p:nvGrpSpPr>
        <p:grpSpPr>
          <a:xfrm rot="0">
            <a:off x="1201755" y="6767163"/>
            <a:ext cx="4546918" cy="2926535"/>
            <a:chOff x="0" y="0"/>
            <a:chExt cx="5513070" cy="3548380"/>
          </a:xfrm>
        </p:grpSpPr>
        <p:sp>
          <p:nvSpPr>
            <p:cNvPr name="Freeform 37" id="37"/>
            <p:cNvSpPr/>
            <p:nvPr/>
          </p:nvSpPr>
          <p:spPr>
            <a:xfrm flipH="false" flipV="false" rot="0">
              <a:off x="-2540" y="-15240"/>
              <a:ext cx="5515610" cy="3563620"/>
            </a:xfrm>
            <a:custGeom>
              <a:avLst/>
              <a:gdLst/>
              <a:ahLst/>
              <a:cxnLst/>
              <a:rect r="r" b="b" t="t" l="l"/>
              <a:pathLst>
                <a:path h="3563620" w="5515610">
                  <a:moveTo>
                    <a:pt x="4991100" y="1559560"/>
                  </a:moveTo>
                  <a:cubicBezTo>
                    <a:pt x="5048250" y="1537970"/>
                    <a:pt x="5124450" y="1548130"/>
                    <a:pt x="5189220" y="1526540"/>
                  </a:cubicBezTo>
                  <a:cubicBezTo>
                    <a:pt x="5326380" y="1479550"/>
                    <a:pt x="5435600" y="1404620"/>
                    <a:pt x="5515610" y="1319530"/>
                  </a:cubicBezTo>
                  <a:cubicBezTo>
                    <a:pt x="5499100" y="1231900"/>
                    <a:pt x="5494020" y="1183640"/>
                    <a:pt x="5505450" y="1109980"/>
                  </a:cubicBezTo>
                  <a:cubicBezTo>
                    <a:pt x="5495290" y="1104900"/>
                    <a:pt x="5473700" y="1118870"/>
                    <a:pt x="5472430" y="1098550"/>
                  </a:cubicBezTo>
                  <a:cubicBezTo>
                    <a:pt x="5469890" y="1040130"/>
                    <a:pt x="5441950" y="1018540"/>
                    <a:pt x="5415280" y="969010"/>
                  </a:cubicBezTo>
                  <a:cubicBezTo>
                    <a:pt x="5210810" y="998220"/>
                    <a:pt x="4838700" y="1158240"/>
                    <a:pt x="4617720" y="1144270"/>
                  </a:cubicBezTo>
                  <a:cubicBezTo>
                    <a:pt x="4753610" y="1047750"/>
                    <a:pt x="4851400" y="939800"/>
                    <a:pt x="4853940" y="797560"/>
                  </a:cubicBezTo>
                  <a:cubicBezTo>
                    <a:pt x="4842510" y="786130"/>
                    <a:pt x="4777740" y="778510"/>
                    <a:pt x="4762500" y="783590"/>
                  </a:cubicBezTo>
                  <a:cubicBezTo>
                    <a:pt x="4710430" y="773430"/>
                    <a:pt x="4657090" y="726440"/>
                    <a:pt x="4634230" y="697230"/>
                  </a:cubicBezTo>
                  <a:cubicBezTo>
                    <a:pt x="4612640" y="711200"/>
                    <a:pt x="4608830" y="695960"/>
                    <a:pt x="4589780" y="706120"/>
                  </a:cubicBezTo>
                  <a:cubicBezTo>
                    <a:pt x="4508500" y="643890"/>
                    <a:pt x="4337050" y="737870"/>
                    <a:pt x="4254500" y="679450"/>
                  </a:cubicBezTo>
                  <a:cubicBezTo>
                    <a:pt x="4292600" y="579120"/>
                    <a:pt x="4215130" y="556260"/>
                    <a:pt x="4163060" y="508000"/>
                  </a:cubicBezTo>
                  <a:cubicBezTo>
                    <a:pt x="4182110" y="429260"/>
                    <a:pt x="4135120" y="387350"/>
                    <a:pt x="4091940" y="313690"/>
                  </a:cubicBezTo>
                  <a:cubicBezTo>
                    <a:pt x="4038600" y="339090"/>
                    <a:pt x="4042410" y="299720"/>
                    <a:pt x="4048760" y="274320"/>
                  </a:cubicBezTo>
                  <a:cubicBezTo>
                    <a:pt x="4009390" y="285750"/>
                    <a:pt x="3985260" y="270510"/>
                    <a:pt x="3963670" y="250190"/>
                  </a:cubicBezTo>
                  <a:cubicBezTo>
                    <a:pt x="3887470" y="279400"/>
                    <a:pt x="3817620" y="280670"/>
                    <a:pt x="3756660" y="287020"/>
                  </a:cubicBezTo>
                  <a:cubicBezTo>
                    <a:pt x="3445510" y="320040"/>
                    <a:pt x="3059430" y="403860"/>
                    <a:pt x="2780030" y="417830"/>
                  </a:cubicBezTo>
                  <a:cubicBezTo>
                    <a:pt x="3036570" y="308610"/>
                    <a:pt x="3333750" y="238760"/>
                    <a:pt x="3522980" y="144780"/>
                  </a:cubicBezTo>
                  <a:cubicBezTo>
                    <a:pt x="3529330" y="91440"/>
                    <a:pt x="3528060" y="67310"/>
                    <a:pt x="3524250" y="17780"/>
                  </a:cubicBezTo>
                  <a:cubicBezTo>
                    <a:pt x="3319780" y="0"/>
                    <a:pt x="3006090" y="97790"/>
                    <a:pt x="2715260" y="189230"/>
                  </a:cubicBezTo>
                  <a:cubicBezTo>
                    <a:pt x="2040890" y="401320"/>
                    <a:pt x="1228090" y="642620"/>
                    <a:pt x="845820" y="1018540"/>
                  </a:cubicBezTo>
                  <a:cubicBezTo>
                    <a:pt x="855980" y="1074420"/>
                    <a:pt x="839470" y="1146810"/>
                    <a:pt x="881380" y="1195070"/>
                  </a:cubicBezTo>
                  <a:cubicBezTo>
                    <a:pt x="741680" y="1271270"/>
                    <a:pt x="581660" y="1339850"/>
                    <a:pt x="445770" y="1418590"/>
                  </a:cubicBezTo>
                  <a:cubicBezTo>
                    <a:pt x="450850" y="1484630"/>
                    <a:pt x="485140" y="1553210"/>
                    <a:pt x="499110" y="1564640"/>
                  </a:cubicBezTo>
                  <a:cubicBezTo>
                    <a:pt x="454660" y="1588770"/>
                    <a:pt x="523240" y="1570990"/>
                    <a:pt x="520700" y="1596390"/>
                  </a:cubicBezTo>
                  <a:cubicBezTo>
                    <a:pt x="501650" y="1605280"/>
                    <a:pt x="514350" y="1626870"/>
                    <a:pt x="486410" y="1633220"/>
                  </a:cubicBezTo>
                  <a:cubicBezTo>
                    <a:pt x="383540" y="1616710"/>
                    <a:pt x="269240" y="1696720"/>
                    <a:pt x="163830" y="1720850"/>
                  </a:cubicBezTo>
                  <a:cubicBezTo>
                    <a:pt x="160020" y="1737360"/>
                    <a:pt x="198120" y="1734820"/>
                    <a:pt x="173990" y="1748790"/>
                  </a:cubicBezTo>
                  <a:cubicBezTo>
                    <a:pt x="104140" y="1765300"/>
                    <a:pt x="96520" y="1802130"/>
                    <a:pt x="26670" y="1818640"/>
                  </a:cubicBezTo>
                  <a:cubicBezTo>
                    <a:pt x="24130" y="1833880"/>
                    <a:pt x="21590" y="1849120"/>
                    <a:pt x="25400" y="1866900"/>
                  </a:cubicBezTo>
                  <a:cubicBezTo>
                    <a:pt x="35560" y="1879600"/>
                    <a:pt x="96520" y="1864360"/>
                    <a:pt x="80010" y="1885950"/>
                  </a:cubicBezTo>
                  <a:cubicBezTo>
                    <a:pt x="43180" y="1898650"/>
                    <a:pt x="0" y="1894840"/>
                    <a:pt x="1270" y="1930400"/>
                  </a:cubicBezTo>
                  <a:cubicBezTo>
                    <a:pt x="21590" y="1953260"/>
                    <a:pt x="63500" y="1938020"/>
                    <a:pt x="74930" y="1974850"/>
                  </a:cubicBezTo>
                  <a:cubicBezTo>
                    <a:pt x="66040" y="1992630"/>
                    <a:pt x="38100" y="2002790"/>
                    <a:pt x="45720" y="2025650"/>
                  </a:cubicBezTo>
                  <a:cubicBezTo>
                    <a:pt x="105410" y="2024380"/>
                    <a:pt x="158750" y="2035810"/>
                    <a:pt x="220980" y="2032000"/>
                  </a:cubicBezTo>
                  <a:cubicBezTo>
                    <a:pt x="201930" y="2042160"/>
                    <a:pt x="236220" y="2065020"/>
                    <a:pt x="287020" y="2054860"/>
                  </a:cubicBezTo>
                  <a:cubicBezTo>
                    <a:pt x="284480" y="2072640"/>
                    <a:pt x="240030" y="2075180"/>
                    <a:pt x="243840" y="2094230"/>
                  </a:cubicBezTo>
                  <a:cubicBezTo>
                    <a:pt x="317500" y="2080260"/>
                    <a:pt x="337820" y="2052320"/>
                    <a:pt x="406400" y="2042160"/>
                  </a:cubicBezTo>
                  <a:cubicBezTo>
                    <a:pt x="360680" y="2078990"/>
                    <a:pt x="302260" y="2136140"/>
                    <a:pt x="245110" y="2148840"/>
                  </a:cubicBezTo>
                  <a:cubicBezTo>
                    <a:pt x="228600" y="2171700"/>
                    <a:pt x="234950" y="2202180"/>
                    <a:pt x="226060" y="2226310"/>
                  </a:cubicBezTo>
                  <a:cubicBezTo>
                    <a:pt x="210820" y="2221230"/>
                    <a:pt x="212090" y="2301240"/>
                    <a:pt x="251460" y="2320290"/>
                  </a:cubicBezTo>
                  <a:cubicBezTo>
                    <a:pt x="300990" y="2307590"/>
                    <a:pt x="412750" y="2313940"/>
                    <a:pt x="485140" y="2329180"/>
                  </a:cubicBezTo>
                  <a:cubicBezTo>
                    <a:pt x="480060" y="2343150"/>
                    <a:pt x="463550" y="2353310"/>
                    <a:pt x="472440" y="2373630"/>
                  </a:cubicBezTo>
                  <a:cubicBezTo>
                    <a:pt x="496570" y="2382520"/>
                    <a:pt x="554990" y="2331720"/>
                    <a:pt x="579120" y="2350770"/>
                  </a:cubicBezTo>
                  <a:cubicBezTo>
                    <a:pt x="614680" y="2363470"/>
                    <a:pt x="551180" y="2376170"/>
                    <a:pt x="568960" y="2401570"/>
                  </a:cubicBezTo>
                  <a:cubicBezTo>
                    <a:pt x="805180" y="2283460"/>
                    <a:pt x="994410" y="2261870"/>
                    <a:pt x="1234440" y="2204720"/>
                  </a:cubicBezTo>
                  <a:cubicBezTo>
                    <a:pt x="966470" y="2321560"/>
                    <a:pt x="604520" y="2636520"/>
                    <a:pt x="598170" y="2739390"/>
                  </a:cubicBezTo>
                  <a:cubicBezTo>
                    <a:pt x="631190" y="2739390"/>
                    <a:pt x="659130" y="2747010"/>
                    <a:pt x="689610" y="2753360"/>
                  </a:cubicBezTo>
                  <a:cubicBezTo>
                    <a:pt x="679450" y="2780030"/>
                    <a:pt x="664210" y="2805430"/>
                    <a:pt x="661670" y="2834640"/>
                  </a:cubicBezTo>
                  <a:cubicBezTo>
                    <a:pt x="678180" y="2805430"/>
                    <a:pt x="736600" y="2791460"/>
                    <a:pt x="741680" y="2844800"/>
                  </a:cubicBezTo>
                  <a:cubicBezTo>
                    <a:pt x="701040" y="2848610"/>
                    <a:pt x="701040" y="2861310"/>
                    <a:pt x="701040" y="2891790"/>
                  </a:cubicBezTo>
                  <a:cubicBezTo>
                    <a:pt x="742950" y="2896870"/>
                    <a:pt x="807720" y="2860040"/>
                    <a:pt x="828040" y="2899410"/>
                  </a:cubicBezTo>
                  <a:cubicBezTo>
                    <a:pt x="801370" y="2915920"/>
                    <a:pt x="791210" y="2900680"/>
                    <a:pt x="765810" y="2914650"/>
                  </a:cubicBezTo>
                  <a:cubicBezTo>
                    <a:pt x="767080" y="2940050"/>
                    <a:pt x="792480" y="2921000"/>
                    <a:pt x="801370" y="2933700"/>
                  </a:cubicBezTo>
                  <a:cubicBezTo>
                    <a:pt x="727710" y="2964180"/>
                    <a:pt x="731520" y="2975610"/>
                    <a:pt x="707390" y="3016250"/>
                  </a:cubicBezTo>
                  <a:cubicBezTo>
                    <a:pt x="687070" y="2983230"/>
                    <a:pt x="633730" y="3195320"/>
                    <a:pt x="676910" y="3192780"/>
                  </a:cubicBezTo>
                  <a:cubicBezTo>
                    <a:pt x="641350" y="3229610"/>
                    <a:pt x="709930" y="3208020"/>
                    <a:pt x="726440" y="3221990"/>
                  </a:cubicBezTo>
                  <a:cubicBezTo>
                    <a:pt x="711200" y="3248660"/>
                    <a:pt x="745490" y="3256280"/>
                    <a:pt x="749300" y="3284220"/>
                  </a:cubicBezTo>
                  <a:cubicBezTo>
                    <a:pt x="768350" y="3289300"/>
                    <a:pt x="805180" y="3262630"/>
                    <a:pt x="803910" y="3303270"/>
                  </a:cubicBezTo>
                  <a:cubicBezTo>
                    <a:pt x="767080" y="3307080"/>
                    <a:pt x="778510" y="3296920"/>
                    <a:pt x="753110" y="3322320"/>
                  </a:cubicBezTo>
                  <a:cubicBezTo>
                    <a:pt x="744220" y="3313430"/>
                    <a:pt x="725170" y="3304540"/>
                    <a:pt x="706120" y="3323590"/>
                  </a:cubicBezTo>
                  <a:cubicBezTo>
                    <a:pt x="720090" y="3350260"/>
                    <a:pt x="715010" y="3370580"/>
                    <a:pt x="712470" y="3392170"/>
                  </a:cubicBezTo>
                  <a:cubicBezTo>
                    <a:pt x="779780" y="3380740"/>
                    <a:pt x="732790" y="3403600"/>
                    <a:pt x="795020" y="3408680"/>
                  </a:cubicBezTo>
                  <a:cubicBezTo>
                    <a:pt x="814070" y="3431540"/>
                    <a:pt x="786130" y="3437890"/>
                    <a:pt x="782320" y="3453130"/>
                  </a:cubicBezTo>
                  <a:cubicBezTo>
                    <a:pt x="904240" y="3456940"/>
                    <a:pt x="967740" y="3507740"/>
                    <a:pt x="1071880" y="3531870"/>
                  </a:cubicBezTo>
                  <a:cubicBezTo>
                    <a:pt x="1071880" y="3554730"/>
                    <a:pt x="1090930" y="3545840"/>
                    <a:pt x="1093470" y="3563620"/>
                  </a:cubicBezTo>
                  <a:cubicBezTo>
                    <a:pt x="1291590" y="3540760"/>
                    <a:pt x="1422400" y="3562350"/>
                    <a:pt x="1651000" y="3492500"/>
                  </a:cubicBezTo>
                  <a:cubicBezTo>
                    <a:pt x="1623060" y="3467100"/>
                    <a:pt x="1544320" y="3487420"/>
                    <a:pt x="1529080" y="3474720"/>
                  </a:cubicBezTo>
                  <a:cubicBezTo>
                    <a:pt x="1684020" y="3409950"/>
                    <a:pt x="1873250" y="3387090"/>
                    <a:pt x="2058670" y="3350260"/>
                  </a:cubicBezTo>
                  <a:cubicBezTo>
                    <a:pt x="2236470" y="3315970"/>
                    <a:pt x="2411730" y="3327400"/>
                    <a:pt x="2586990" y="3249930"/>
                  </a:cubicBezTo>
                  <a:cubicBezTo>
                    <a:pt x="2628900" y="3266440"/>
                    <a:pt x="2661920" y="3234690"/>
                    <a:pt x="2701290" y="3223260"/>
                  </a:cubicBezTo>
                  <a:cubicBezTo>
                    <a:pt x="2907030" y="3161030"/>
                    <a:pt x="3168650" y="3111500"/>
                    <a:pt x="3371850" y="3094990"/>
                  </a:cubicBezTo>
                  <a:cubicBezTo>
                    <a:pt x="3407410" y="3092450"/>
                    <a:pt x="3448050" y="3072130"/>
                    <a:pt x="3464560" y="3060700"/>
                  </a:cubicBezTo>
                  <a:cubicBezTo>
                    <a:pt x="3530600" y="3070860"/>
                    <a:pt x="3644900" y="3027680"/>
                    <a:pt x="3704590" y="3011170"/>
                  </a:cubicBezTo>
                  <a:cubicBezTo>
                    <a:pt x="3702050" y="2999740"/>
                    <a:pt x="3691890" y="2987040"/>
                    <a:pt x="3703320" y="2980690"/>
                  </a:cubicBezTo>
                  <a:cubicBezTo>
                    <a:pt x="3785870" y="2961640"/>
                    <a:pt x="3902710" y="2941320"/>
                    <a:pt x="3978910" y="2895600"/>
                  </a:cubicBezTo>
                  <a:cubicBezTo>
                    <a:pt x="3968750" y="2890520"/>
                    <a:pt x="3947160" y="2904490"/>
                    <a:pt x="3945890" y="2884170"/>
                  </a:cubicBezTo>
                  <a:cubicBezTo>
                    <a:pt x="4018280" y="2866390"/>
                    <a:pt x="4107180" y="2858770"/>
                    <a:pt x="4175760" y="2830830"/>
                  </a:cubicBezTo>
                  <a:cubicBezTo>
                    <a:pt x="4161790" y="2828290"/>
                    <a:pt x="4146550" y="2828290"/>
                    <a:pt x="4133850" y="2821940"/>
                  </a:cubicBezTo>
                  <a:cubicBezTo>
                    <a:pt x="4218940" y="2757170"/>
                    <a:pt x="4254500" y="2725420"/>
                    <a:pt x="4371340" y="2711450"/>
                  </a:cubicBezTo>
                  <a:cubicBezTo>
                    <a:pt x="4362450" y="2673350"/>
                    <a:pt x="4389120" y="2649220"/>
                    <a:pt x="4448810" y="2635250"/>
                  </a:cubicBezTo>
                  <a:cubicBezTo>
                    <a:pt x="4465320" y="2612390"/>
                    <a:pt x="4414520" y="2621280"/>
                    <a:pt x="4433570" y="2593340"/>
                  </a:cubicBezTo>
                  <a:cubicBezTo>
                    <a:pt x="4645660" y="2565400"/>
                    <a:pt x="4704080" y="2374900"/>
                    <a:pt x="4801870" y="2268220"/>
                  </a:cubicBezTo>
                  <a:cubicBezTo>
                    <a:pt x="4805680" y="2264410"/>
                    <a:pt x="4822190" y="2254250"/>
                    <a:pt x="4824730" y="2251710"/>
                  </a:cubicBezTo>
                  <a:cubicBezTo>
                    <a:pt x="4959350" y="2170430"/>
                    <a:pt x="5125720" y="2159000"/>
                    <a:pt x="5228590" y="2047240"/>
                  </a:cubicBezTo>
                  <a:cubicBezTo>
                    <a:pt x="5267960" y="1962150"/>
                    <a:pt x="5372100" y="1854200"/>
                    <a:pt x="5256530" y="1784350"/>
                  </a:cubicBezTo>
                  <a:cubicBezTo>
                    <a:pt x="5269230" y="1766570"/>
                    <a:pt x="5262880" y="1742440"/>
                    <a:pt x="5250180" y="1715770"/>
                  </a:cubicBezTo>
                  <a:cubicBezTo>
                    <a:pt x="5198110" y="1729740"/>
                    <a:pt x="4958080" y="1682750"/>
                    <a:pt x="4904740" y="1661160"/>
                  </a:cubicBezTo>
                  <a:cubicBezTo>
                    <a:pt x="4916170" y="1634490"/>
                    <a:pt x="4892040" y="1607820"/>
                    <a:pt x="4898390" y="1592580"/>
                  </a:cubicBezTo>
                  <a:cubicBezTo>
                    <a:pt x="4947920" y="1590040"/>
                    <a:pt x="4961890" y="1570990"/>
                    <a:pt x="4991100" y="1559560"/>
                  </a:cubicBezTo>
                  <a:close/>
                </a:path>
              </a:pathLst>
            </a:custGeom>
            <a:solidFill>
              <a:srgbClr val="FFFFFF"/>
            </a:solidFill>
            <a:ln w="12700">
              <a:solidFill>
                <a:srgbClr val="000000"/>
              </a:solidFill>
            </a:ln>
          </p:spPr>
        </p:sp>
      </p:grpSp>
      <p:grpSp>
        <p:nvGrpSpPr>
          <p:cNvPr name="Group 38" id="38"/>
          <p:cNvGrpSpPr/>
          <p:nvPr/>
        </p:nvGrpSpPr>
        <p:grpSpPr>
          <a:xfrm rot="0">
            <a:off x="1204313" y="2865797"/>
            <a:ext cx="4546918" cy="2926535"/>
            <a:chOff x="0" y="0"/>
            <a:chExt cx="5513070" cy="3548380"/>
          </a:xfrm>
        </p:grpSpPr>
        <p:sp>
          <p:nvSpPr>
            <p:cNvPr name="Freeform 39" id="39"/>
            <p:cNvSpPr/>
            <p:nvPr/>
          </p:nvSpPr>
          <p:spPr>
            <a:xfrm flipH="false" flipV="false" rot="0">
              <a:off x="-2540" y="-15240"/>
              <a:ext cx="5515610" cy="3563620"/>
            </a:xfrm>
            <a:custGeom>
              <a:avLst/>
              <a:gdLst/>
              <a:ahLst/>
              <a:cxnLst/>
              <a:rect r="r" b="b" t="t" l="l"/>
              <a:pathLst>
                <a:path h="3563620" w="5515610">
                  <a:moveTo>
                    <a:pt x="4991100" y="1559560"/>
                  </a:moveTo>
                  <a:cubicBezTo>
                    <a:pt x="5048250" y="1537970"/>
                    <a:pt x="5124450" y="1548130"/>
                    <a:pt x="5189220" y="1526540"/>
                  </a:cubicBezTo>
                  <a:cubicBezTo>
                    <a:pt x="5326380" y="1479550"/>
                    <a:pt x="5435600" y="1404620"/>
                    <a:pt x="5515610" y="1319530"/>
                  </a:cubicBezTo>
                  <a:cubicBezTo>
                    <a:pt x="5499100" y="1231900"/>
                    <a:pt x="5494020" y="1183640"/>
                    <a:pt x="5505450" y="1109980"/>
                  </a:cubicBezTo>
                  <a:cubicBezTo>
                    <a:pt x="5495290" y="1104900"/>
                    <a:pt x="5473700" y="1118870"/>
                    <a:pt x="5472430" y="1098550"/>
                  </a:cubicBezTo>
                  <a:cubicBezTo>
                    <a:pt x="5469890" y="1040130"/>
                    <a:pt x="5441950" y="1018540"/>
                    <a:pt x="5415280" y="969010"/>
                  </a:cubicBezTo>
                  <a:cubicBezTo>
                    <a:pt x="5210810" y="998220"/>
                    <a:pt x="4838700" y="1158240"/>
                    <a:pt x="4617720" y="1144270"/>
                  </a:cubicBezTo>
                  <a:cubicBezTo>
                    <a:pt x="4753610" y="1047750"/>
                    <a:pt x="4851400" y="939800"/>
                    <a:pt x="4853940" y="797560"/>
                  </a:cubicBezTo>
                  <a:cubicBezTo>
                    <a:pt x="4842510" y="786130"/>
                    <a:pt x="4777740" y="778510"/>
                    <a:pt x="4762500" y="783590"/>
                  </a:cubicBezTo>
                  <a:cubicBezTo>
                    <a:pt x="4710430" y="773430"/>
                    <a:pt x="4657090" y="726440"/>
                    <a:pt x="4634230" y="697230"/>
                  </a:cubicBezTo>
                  <a:cubicBezTo>
                    <a:pt x="4612640" y="711200"/>
                    <a:pt x="4608830" y="695960"/>
                    <a:pt x="4589780" y="706120"/>
                  </a:cubicBezTo>
                  <a:cubicBezTo>
                    <a:pt x="4508500" y="643890"/>
                    <a:pt x="4337050" y="737870"/>
                    <a:pt x="4254500" y="679450"/>
                  </a:cubicBezTo>
                  <a:cubicBezTo>
                    <a:pt x="4292600" y="579120"/>
                    <a:pt x="4215130" y="556260"/>
                    <a:pt x="4163060" y="508000"/>
                  </a:cubicBezTo>
                  <a:cubicBezTo>
                    <a:pt x="4182110" y="429260"/>
                    <a:pt x="4135120" y="387350"/>
                    <a:pt x="4091940" y="313690"/>
                  </a:cubicBezTo>
                  <a:cubicBezTo>
                    <a:pt x="4038600" y="339090"/>
                    <a:pt x="4042410" y="299720"/>
                    <a:pt x="4048760" y="274320"/>
                  </a:cubicBezTo>
                  <a:cubicBezTo>
                    <a:pt x="4009390" y="285750"/>
                    <a:pt x="3985260" y="270510"/>
                    <a:pt x="3963670" y="250190"/>
                  </a:cubicBezTo>
                  <a:cubicBezTo>
                    <a:pt x="3887470" y="279400"/>
                    <a:pt x="3817620" y="280670"/>
                    <a:pt x="3756660" y="287020"/>
                  </a:cubicBezTo>
                  <a:cubicBezTo>
                    <a:pt x="3445510" y="320040"/>
                    <a:pt x="3059430" y="403860"/>
                    <a:pt x="2780030" y="417830"/>
                  </a:cubicBezTo>
                  <a:cubicBezTo>
                    <a:pt x="3036570" y="308610"/>
                    <a:pt x="3333750" y="238760"/>
                    <a:pt x="3522980" y="144780"/>
                  </a:cubicBezTo>
                  <a:cubicBezTo>
                    <a:pt x="3529330" y="91440"/>
                    <a:pt x="3528060" y="67310"/>
                    <a:pt x="3524250" y="17780"/>
                  </a:cubicBezTo>
                  <a:cubicBezTo>
                    <a:pt x="3319780" y="0"/>
                    <a:pt x="3006090" y="97790"/>
                    <a:pt x="2715260" y="189230"/>
                  </a:cubicBezTo>
                  <a:cubicBezTo>
                    <a:pt x="2040890" y="401320"/>
                    <a:pt x="1228090" y="642620"/>
                    <a:pt x="845820" y="1018540"/>
                  </a:cubicBezTo>
                  <a:cubicBezTo>
                    <a:pt x="855980" y="1074420"/>
                    <a:pt x="839470" y="1146810"/>
                    <a:pt x="881380" y="1195070"/>
                  </a:cubicBezTo>
                  <a:cubicBezTo>
                    <a:pt x="741680" y="1271270"/>
                    <a:pt x="581660" y="1339850"/>
                    <a:pt x="445770" y="1418590"/>
                  </a:cubicBezTo>
                  <a:cubicBezTo>
                    <a:pt x="450850" y="1484630"/>
                    <a:pt x="485140" y="1553210"/>
                    <a:pt x="499110" y="1564640"/>
                  </a:cubicBezTo>
                  <a:cubicBezTo>
                    <a:pt x="454660" y="1588770"/>
                    <a:pt x="523240" y="1570990"/>
                    <a:pt x="520700" y="1596390"/>
                  </a:cubicBezTo>
                  <a:cubicBezTo>
                    <a:pt x="501650" y="1605280"/>
                    <a:pt x="514350" y="1626870"/>
                    <a:pt x="486410" y="1633220"/>
                  </a:cubicBezTo>
                  <a:cubicBezTo>
                    <a:pt x="383540" y="1616710"/>
                    <a:pt x="269240" y="1696720"/>
                    <a:pt x="163830" y="1720850"/>
                  </a:cubicBezTo>
                  <a:cubicBezTo>
                    <a:pt x="160020" y="1737360"/>
                    <a:pt x="198120" y="1734820"/>
                    <a:pt x="173990" y="1748790"/>
                  </a:cubicBezTo>
                  <a:cubicBezTo>
                    <a:pt x="104140" y="1765300"/>
                    <a:pt x="96520" y="1802130"/>
                    <a:pt x="26670" y="1818640"/>
                  </a:cubicBezTo>
                  <a:cubicBezTo>
                    <a:pt x="24130" y="1833880"/>
                    <a:pt x="21590" y="1849120"/>
                    <a:pt x="25400" y="1866900"/>
                  </a:cubicBezTo>
                  <a:cubicBezTo>
                    <a:pt x="35560" y="1879600"/>
                    <a:pt x="96520" y="1864360"/>
                    <a:pt x="80010" y="1885950"/>
                  </a:cubicBezTo>
                  <a:cubicBezTo>
                    <a:pt x="43180" y="1898650"/>
                    <a:pt x="0" y="1894840"/>
                    <a:pt x="1270" y="1930400"/>
                  </a:cubicBezTo>
                  <a:cubicBezTo>
                    <a:pt x="21590" y="1953260"/>
                    <a:pt x="63500" y="1938020"/>
                    <a:pt x="74930" y="1974850"/>
                  </a:cubicBezTo>
                  <a:cubicBezTo>
                    <a:pt x="66040" y="1992630"/>
                    <a:pt x="38100" y="2002790"/>
                    <a:pt x="45720" y="2025650"/>
                  </a:cubicBezTo>
                  <a:cubicBezTo>
                    <a:pt x="105410" y="2024380"/>
                    <a:pt x="158750" y="2035810"/>
                    <a:pt x="220980" y="2032000"/>
                  </a:cubicBezTo>
                  <a:cubicBezTo>
                    <a:pt x="201930" y="2042160"/>
                    <a:pt x="236220" y="2065020"/>
                    <a:pt x="287020" y="2054860"/>
                  </a:cubicBezTo>
                  <a:cubicBezTo>
                    <a:pt x="284480" y="2072640"/>
                    <a:pt x="240030" y="2075180"/>
                    <a:pt x="243840" y="2094230"/>
                  </a:cubicBezTo>
                  <a:cubicBezTo>
                    <a:pt x="317500" y="2080260"/>
                    <a:pt x="337820" y="2052320"/>
                    <a:pt x="406400" y="2042160"/>
                  </a:cubicBezTo>
                  <a:cubicBezTo>
                    <a:pt x="360680" y="2078990"/>
                    <a:pt x="302260" y="2136140"/>
                    <a:pt x="245110" y="2148840"/>
                  </a:cubicBezTo>
                  <a:cubicBezTo>
                    <a:pt x="228600" y="2171700"/>
                    <a:pt x="234950" y="2202180"/>
                    <a:pt x="226060" y="2226310"/>
                  </a:cubicBezTo>
                  <a:cubicBezTo>
                    <a:pt x="210820" y="2221230"/>
                    <a:pt x="212090" y="2301240"/>
                    <a:pt x="251460" y="2320290"/>
                  </a:cubicBezTo>
                  <a:cubicBezTo>
                    <a:pt x="300990" y="2307590"/>
                    <a:pt x="412750" y="2313940"/>
                    <a:pt x="485140" y="2329180"/>
                  </a:cubicBezTo>
                  <a:cubicBezTo>
                    <a:pt x="480060" y="2343150"/>
                    <a:pt x="463550" y="2353310"/>
                    <a:pt x="472440" y="2373630"/>
                  </a:cubicBezTo>
                  <a:cubicBezTo>
                    <a:pt x="496570" y="2382520"/>
                    <a:pt x="554990" y="2331720"/>
                    <a:pt x="579120" y="2350770"/>
                  </a:cubicBezTo>
                  <a:cubicBezTo>
                    <a:pt x="614680" y="2363470"/>
                    <a:pt x="551180" y="2376170"/>
                    <a:pt x="568960" y="2401570"/>
                  </a:cubicBezTo>
                  <a:cubicBezTo>
                    <a:pt x="805180" y="2283460"/>
                    <a:pt x="994410" y="2261870"/>
                    <a:pt x="1234440" y="2204720"/>
                  </a:cubicBezTo>
                  <a:cubicBezTo>
                    <a:pt x="966470" y="2321560"/>
                    <a:pt x="604520" y="2636520"/>
                    <a:pt x="598170" y="2739390"/>
                  </a:cubicBezTo>
                  <a:cubicBezTo>
                    <a:pt x="631190" y="2739390"/>
                    <a:pt x="659130" y="2747010"/>
                    <a:pt x="689610" y="2753360"/>
                  </a:cubicBezTo>
                  <a:cubicBezTo>
                    <a:pt x="679450" y="2780030"/>
                    <a:pt x="664210" y="2805430"/>
                    <a:pt x="661670" y="2834640"/>
                  </a:cubicBezTo>
                  <a:cubicBezTo>
                    <a:pt x="678180" y="2805430"/>
                    <a:pt x="736600" y="2791460"/>
                    <a:pt x="741680" y="2844800"/>
                  </a:cubicBezTo>
                  <a:cubicBezTo>
                    <a:pt x="701040" y="2848610"/>
                    <a:pt x="701040" y="2861310"/>
                    <a:pt x="701040" y="2891790"/>
                  </a:cubicBezTo>
                  <a:cubicBezTo>
                    <a:pt x="742950" y="2896870"/>
                    <a:pt x="807720" y="2860040"/>
                    <a:pt x="828040" y="2899410"/>
                  </a:cubicBezTo>
                  <a:cubicBezTo>
                    <a:pt x="801370" y="2915920"/>
                    <a:pt x="791210" y="2900680"/>
                    <a:pt x="765810" y="2914650"/>
                  </a:cubicBezTo>
                  <a:cubicBezTo>
                    <a:pt x="767080" y="2940050"/>
                    <a:pt x="792480" y="2921000"/>
                    <a:pt x="801370" y="2933700"/>
                  </a:cubicBezTo>
                  <a:cubicBezTo>
                    <a:pt x="727710" y="2964180"/>
                    <a:pt x="731520" y="2975610"/>
                    <a:pt x="707390" y="3016250"/>
                  </a:cubicBezTo>
                  <a:cubicBezTo>
                    <a:pt x="687070" y="2983230"/>
                    <a:pt x="633730" y="3195320"/>
                    <a:pt x="676910" y="3192780"/>
                  </a:cubicBezTo>
                  <a:cubicBezTo>
                    <a:pt x="641350" y="3229610"/>
                    <a:pt x="709930" y="3208020"/>
                    <a:pt x="726440" y="3221990"/>
                  </a:cubicBezTo>
                  <a:cubicBezTo>
                    <a:pt x="711200" y="3248660"/>
                    <a:pt x="745490" y="3256280"/>
                    <a:pt x="749300" y="3284220"/>
                  </a:cubicBezTo>
                  <a:cubicBezTo>
                    <a:pt x="768350" y="3289300"/>
                    <a:pt x="805180" y="3262630"/>
                    <a:pt x="803910" y="3303270"/>
                  </a:cubicBezTo>
                  <a:cubicBezTo>
                    <a:pt x="767080" y="3307080"/>
                    <a:pt x="778510" y="3296920"/>
                    <a:pt x="753110" y="3322320"/>
                  </a:cubicBezTo>
                  <a:cubicBezTo>
                    <a:pt x="744220" y="3313430"/>
                    <a:pt x="725170" y="3304540"/>
                    <a:pt x="706120" y="3323590"/>
                  </a:cubicBezTo>
                  <a:cubicBezTo>
                    <a:pt x="720090" y="3350260"/>
                    <a:pt x="715010" y="3370580"/>
                    <a:pt x="712470" y="3392170"/>
                  </a:cubicBezTo>
                  <a:cubicBezTo>
                    <a:pt x="779780" y="3380740"/>
                    <a:pt x="732790" y="3403600"/>
                    <a:pt x="795020" y="3408680"/>
                  </a:cubicBezTo>
                  <a:cubicBezTo>
                    <a:pt x="814070" y="3431540"/>
                    <a:pt x="786130" y="3437890"/>
                    <a:pt x="782320" y="3453130"/>
                  </a:cubicBezTo>
                  <a:cubicBezTo>
                    <a:pt x="904240" y="3456940"/>
                    <a:pt x="967740" y="3507740"/>
                    <a:pt x="1071880" y="3531870"/>
                  </a:cubicBezTo>
                  <a:cubicBezTo>
                    <a:pt x="1071880" y="3554730"/>
                    <a:pt x="1090930" y="3545840"/>
                    <a:pt x="1093470" y="3563620"/>
                  </a:cubicBezTo>
                  <a:cubicBezTo>
                    <a:pt x="1291590" y="3540760"/>
                    <a:pt x="1422400" y="3562350"/>
                    <a:pt x="1651000" y="3492500"/>
                  </a:cubicBezTo>
                  <a:cubicBezTo>
                    <a:pt x="1623060" y="3467100"/>
                    <a:pt x="1544320" y="3487420"/>
                    <a:pt x="1529080" y="3474720"/>
                  </a:cubicBezTo>
                  <a:cubicBezTo>
                    <a:pt x="1684020" y="3409950"/>
                    <a:pt x="1873250" y="3387090"/>
                    <a:pt x="2058670" y="3350260"/>
                  </a:cubicBezTo>
                  <a:cubicBezTo>
                    <a:pt x="2236470" y="3315970"/>
                    <a:pt x="2411730" y="3327400"/>
                    <a:pt x="2586990" y="3249930"/>
                  </a:cubicBezTo>
                  <a:cubicBezTo>
                    <a:pt x="2628900" y="3266440"/>
                    <a:pt x="2661920" y="3234690"/>
                    <a:pt x="2701290" y="3223260"/>
                  </a:cubicBezTo>
                  <a:cubicBezTo>
                    <a:pt x="2907030" y="3161030"/>
                    <a:pt x="3168650" y="3111500"/>
                    <a:pt x="3371850" y="3094990"/>
                  </a:cubicBezTo>
                  <a:cubicBezTo>
                    <a:pt x="3407410" y="3092450"/>
                    <a:pt x="3448050" y="3072130"/>
                    <a:pt x="3464560" y="3060700"/>
                  </a:cubicBezTo>
                  <a:cubicBezTo>
                    <a:pt x="3530600" y="3070860"/>
                    <a:pt x="3644900" y="3027680"/>
                    <a:pt x="3704590" y="3011170"/>
                  </a:cubicBezTo>
                  <a:cubicBezTo>
                    <a:pt x="3702050" y="2999740"/>
                    <a:pt x="3691890" y="2987040"/>
                    <a:pt x="3703320" y="2980690"/>
                  </a:cubicBezTo>
                  <a:cubicBezTo>
                    <a:pt x="3785870" y="2961640"/>
                    <a:pt x="3902710" y="2941320"/>
                    <a:pt x="3978910" y="2895600"/>
                  </a:cubicBezTo>
                  <a:cubicBezTo>
                    <a:pt x="3968750" y="2890520"/>
                    <a:pt x="3947160" y="2904490"/>
                    <a:pt x="3945890" y="2884170"/>
                  </a:cubicBezTo>
                  <a:cubicBezTo>
                    <a:pt x="4018280" y="2866390"/>
                    <a:pt x="4107180" y="2858770"/>
                    <a:pt x="4175760" y="2830830"/>
                  </a:cubicBezTo>
                  <a:cubicBezTo>
                    <a:pt x="4161790" y="2828290"/>
                    <a:pt x="4146550" y="2828290"/>
                    <a:pt x="4133850" y="2821940"/>
                  </a:cubicBezTo>
                  <a:cubicBezTo>
                    <a:pt x="4218940" y="2757170"/>
                    <a:pt x="4254500" y="2725420"/>
                    <a:pt x="4371340" y="2711450"/>
                  </a:cubicBezTo>
                  <a:cubicBezTo>
                    <a:pt x="4362450" y="2673350"/>
                    <a:pt x="4389120" y="2649220"/>
                    <a:pt x="4448810" y="2635250"/>
                  </a:cubicBezTo>
                  <a:cubicBezTo>
                    <a:pt x="4465320" y="2612390"/>
                    <a:pt x="4414520" y="2621280"/>
                    <a:pt x="4433570" y="2593340"/>
                  </a:cubicBezTo>
                  <a:cubicBezTo>
                    <a:pt x="4645660" y="2565400"/>
                    <a:pt x="4704080" y="2374900"/>
                    <a:pt x="4801870" y="2268220"/>
                  </a:cubicBezTo>
                  <a:cubicBezTo>
                    <a:pt x="4805680" y="2264410"/>
                    <a:pt x="4822190" y="2254250"/>
                    <a:pt x="4824730" y="2251710"/>
                  </a:cubicBezTo>
                  <a:cubicBezTo>
                    <a:pt x="4959350" y="2170430"/>
                    <a:pt x="5125720" y="2159000"/>
                    <a:pt x="5228590" y="2047240"/>
                  </a:cubicBezTo>
                  <a:cubicBezTo>
                    <a:pt x="5267960" y="1962150"/>
                    <a:pt x="5372100" y="1854200"/>
                    <a:pt x="5256530" y="1784350"/>
                  </a:cubicBezTo>
                  <a:cubicBezTo>
                    <a:pt x="5269230" y="1766570"/>
                    <a:pt x="5262880" y="1742440"/>
                    <a:pt x="5250180" y="1715770"/>
                  </a:cubicBezTo>
                  <a:cubicBezTo>
                    <a:pt x="5198110" y="1729740"/>
                    <a:pt x="4958080" y="1682750"/>
                    <a:pt x="4904740" y="1661160"/>
                  </a:cubicBezTo>
                  <a:cubicBezTo>
                    <a:pt x="4916170" y="1634490"/>
                    <a:pt x="4892040" y="1607820"/>
                    <a:pt x="4898390" y="1592580"/>
                  </a:cubicBezTo>
                  <a:cubicBezTo>
                    <a:pt x="4947920" y="1590040"/>
                    <a:pt x="4961890" y="1570990"/>
                    <a:pt x="4991100" y="1559560"/>
                  </a:cubicBezTo>
                  <a:close/>
                </a:path>
              </a:pathLst>
            </a:custGeom>
            <a:solidFill>
              <a:srgbClr val="38B6FF"/>
            </a:solidFill>
            <a:ln w="12700">
              <a:solidFill>
                <a:srgbClr val="000000"/>
              </a:solidFill>
            </a:ln>
          </p:spPr>
        </p:sp>
      </p:grpSp>
      <p:grpSp>
        <p:nvGrpSpPr>
          <p:cNvPr name="Group 40" id="40"/>
          <p:cNvGrpSpPr/>
          <p:nvPr/>
        </p:nvGrpSpPr>
        <p:grpSpPr>
          <a:xfrm rot="0">
            <a:off x="1204313" y="3024759"/>
            <a:ext cx="4546918" cy="2926535"/>
            <a:chOff x="0" y="0"/>
            <a:chExt cx="5513070" cy="3548380"/>
          </a:xfrm>
        </p:grpSpPr>
        <p:sp>
          <p:nvSpPr>
            <p:cNvPr name="Freeform 41" id="41"/>
            <p:cNvSpPr/>
            <p:nvPr/>
          </p:nvSpPr>
          <p:spPr>
            <a:xfrm flipH="false" flipV="false" rot="0">
              <a:off x="-2540" y="-15240"/>
              <a:ext cx="5515610" cy="3563620"/>
            </a:xfrm>
            <a:custGeom>
              <a:avLst/>
              <a:gdLst/>
              <a:ahLst/>
              <a:cxnLst/>
              <a:rect r="r" b="b" t="t" l="l"/>
              <a:pathLst>
                <a:path h="3563620" w="5515610">
                  <a:moveTo>
                    <a:pt x="4991100" y="1559560"/>
                  </a:moveTo>
                  <a:cubicBezTo>
                    <a:pt x="5048250" y="1537970"/>
                    <a:pt x="5124450" y="1548130"/>
                    <a:pt x="5189220" y="1526540"/>
                  </a:cubicBezTo>
                  <a:cubicBezTo>
                    <a:pt x="5326380" y="1479550"/>
                    <a:pt x="5435600" y="1404620"/>
                    <a:pt x="5515610" y="1319530"/>
                  </a:cubicBezTo>
                  <a:cubicBezTo>
                    <a:pt x="5499100" y="1231900"/>
                    <a:pt x="5494020" y="1183640"/>
                    <a:pt x="5505450" y="1109980"/>
                  </a:cubicBezTo>
                  <a:cubicBezTo>
                    <a:pt x="5495290" y="1104900"/>
                    <a:pt x="5473700" y="1118870"/>
                    <a:pt x="5472430" y="1098550"/>
                  </a:cubicBezTo>
                  <a:cubicBezTo>
                    <a:pt x="5469890" y="1040130"/>
                    <a:pt x="5441950" y="1018540"/>
                    <a:pt x="5415280" y="969010"/>
                  </a:cubicBezTo>
                  <a:cubicBezTo>
                    <a:pt x="5210810" y="998220"/>
                    <a:pt x="4838700" y="1158240"/>
                    <a:pt x="4617720" y="1144270"/>
                  </a:cubicBezTo>
                  <a:cubicBezTo>
                    <a:pt x="4753610" y="1047750"/>
                    <a:pt x="4851400" y="939800"/>
                    <a:pt x="4853940" y="797560"/>
                  </a:cubicBezTo>
                  <a:cubicBezTo>
                    <a:pt x="4842510" y="786130"/>
                    <a:pt x="4777740" y="778510"/>
                    <a:pt x="4762500" y="783590"/>
                  </a:cubicBezTo>
                  <a:cubicBezTo>
                    <a:pt x="4710430" y="773430"/>
                    <a:pt x="4657090" y="726440"/>
                    <a:pt x="4634230" y="697230"/>
                  </a:cubicBezTo>
                  <a:cubicBezTo>
                    <a:pt x="4612640" y="711200"/>
                    <a:pt x="4608830" y="695960"/>
                    <a:pt x="4589780" y="706120"/>
                  </a:cubicBezTo>
                  <a:cubicBezTo>
                    <a:pt x="4508500" y="643890"/>
                    <a:pt x="4337050" y="737870"/>
                    <a:pt x="4254500" y="679450"/>
                  </a:cubicBezTo>
                  <a:cubicBezTo>
                    <a:pt x="4292600" y="579120"/>
                    <a:pt x="4215130" y="556260"/>
                    <a:pt x="4163060" y="508000"/>
                  </a:cubicBezTo>
                  <a:cubicBezTo>
                    <a:pt x="4182110" y="429260"/>
                    <a:pt x="4135120" y="387350"/>
                    <a:pt x="4091940" y="313690"/>
                  </a:cubicBezTo>
                  <a:cubicBezTo>
                    <a:pt x="4038600" y="339090"/>
                    <a:pt x="4042410" y="299720"/>
                    <a:pt x="4048760" y="274320"/>
                  </a:cubicBezTo>
                  <a:cubicBezTo>
                    <a:pt x="4009390" y="285750"/>
                    <a:pt x="3985260" y="270510"/>
                    <a:pt x="3963670" y="250190"/>
                  </a:cubicBezTo>
                  <a:cubicBezTo>
                    <a:pt x="3887470" y="279400"/>
                    <a:pt x="3817620" y="280670"/>
                    <a:pt x="3756660" y="287020"/>
                  </a:cubicBezTo>
                  <a:cubicBezTo>
                    <a:pt x="3445510" y="320040"/>
                    <a:pt x="3059430" y="403860"/>
                    <a:pt x="2780030" y="417830"/>
                  </a:cubicBezTo>
                  <a:cubicBezTo>
                    <a:pt x="3036570" y="308610"/>
                    <a:pt x="3333750" y="238760"/>
                    <a:pt x="3522980" y="144780"/>
                  </a:cubicBezTo>
                  <a:cubicBezTo>
                    <a:pt x="3529330" y="91440"/>
                    <a:pt x="3528060" y="67310"/>
                    <a:pt x="3524250" y="17780"/>
                  </a:cubicBezTo>
                  <a:cubicBezTo>
                    <a:pt x="3319780" y="0"/>
                    <a:pt x="3006090" y="97790"/>
                    <a:pt x="2715260" y="189230"/>
                  </a:cubicBezTo>
                  <a:cubicBezTo>
                    <a:pt x="2040890" y="401320"/>
                    <a:pt x="1228090" y="642620"/>
                    <a:pt x="845820" y="1018540"/>
                  </a:cubicBezTo>
                  <a:cubicBezTo>
                    <a:pt x="855980" y="1074420"/>
                    <a:pt x="839470" y="1146810"/>
                    <a:pt x="881380" y="1195070"/>
                  </a:cubicBezTo>
                  <a:cubicBezTo>
                    <a:pt x="741680" y="1271270"/>
                    <a:pt x="581660" y="1339850"/>
                    <a:pt x="445770" y="1418590"/>
                  </a:cubicBezTo>
                  <a:cubicBezTo>
                    <a:pt x="450850" y="1484630"/>
                    <a:pt x="485140" y="1553210"/>
                    <a:pt x="499110" y="1564640"/>
                  </a:cubicBezTo>
                  <a:cubicBezTo>
                    <a:pt x="454660" y="1588770"/>
                    <a:pt x="523240" y="1570990"/>
                    <a:pt x="520700" y="1596390"/>
                  </a:cubicBezTo>
                  <a:cubicBezTo>
                    <a:pt x="501650" y="1605280"/>
                    <a:pt x="514350" y="1626870"/>
                    <a:pt x="486410" y="1633220"/>
                  </a:cubicBezTo>
                  <a:cubicBezTo>
                    <a:pt x="383540" y="1616710"/>
                    <a:pt x="269240" y="1696720"/>
                    <a:pt x="163830" y="1720850"/>
                  </a:cubicBezTo>
                  <a:cubicBezTo>
                    <a:pt x="160020" y="1737360"/>
                    <a:pt x="198120" y="1734820"/>
                    <a:pt x="173990" y="1748790"/>
                  </a:cubicBezTo>
                  <a:cubicBezTo>
                    <a:pt x="104140" y="1765300"/>
                    <a:pt x="96520" y="1802130"/>
                    <a:pt x="26670" y="1818640"/>
                  </a:cubicBezTo>
                  <a:cubicBezTo>
                    <a:pt x="24130" y="1833880"/>
                    <a:pt x="21590" y="1849120"/>
                    <a:pt x="25400" y="1866900"/>
                  </a:cubicBezTo>
                  <a:cubicBezTo>
                    <a:pt x="35560" y="1879600"/>
                    <a:pt x="96520" y="1864360"/>
                    <a:pt x="80010" y="1885950"/>
                  </a:cubicBezTo>
                  <a:cubicBezTo>
                    <a:pt x="43180" y="1898650"/>
                    <a:pt x="0" y="1894840"/>
                    <a:pt x="1270" y="1930400"/>
                  </a:cubicBezTo>
                  <a:cubicBezTo>
                    <a:pt x="21590" y="1953260"/>
                    <a:pt x="63500" y="1938020"/>
                    <a:pt x="74930" y="1974850"/>
                  </a:cubicBezTo>
                  <a:cubicBezTo>
                    <a:pt x="66040" y="1992630"/>
                    <a:pt x="38100" y="2002790"/>
                    <a:pt x="45720" y="2025650"/>
                  </a:cubicBezTo>
                  <a:cubicBezTo>
                    <a:pt x="105410" y="2024380"/>
                    <a:pt x="158750" y="2035810"/>
                    <a:pt x="220980" y="2032000"/>
                  </a:cubicBezTo>
                  <a:cubicBezTo>
                    <a:pt x="201930" y="2042160"/>
                    <a:pt x="236220" y="2065020"/>
                    <a:pt x="287020" y="2054860"/>
                  </a:cubicBezTo>
                  <a:cubicBezTo>
                    <a:pt x="284480" y="2072640"/>
                    <a:pt x="240030" y="2075180"/>
                    <a:pt x="243840" y="2094230"/>
                  </a:cubicBezTo>
                  <a:cubicBezTo>
                    <a:pt x="317500" y="2080260"/>
                    <a:pt x="337820" y="2052320"/>
                    <a:pt x="406400" y="2042160"/>
                  </a:cubicBezTo>
                  <a:cubicBezTo>
                    <a:pt x="360680" y="2078990"/>
                    <a:pt x="302260" y="2136140"/>
                    <a:pt x="245110" y="2148840"/>
                  </a:cubicBezTo>
                  <a:cubicBezTo>
                    <a:pt x="228600" y="2171700"/>
                    <a:pt x="234950" y="2202180"/>
                    <a:pt x="226060" y="2226310"/>
                  </a:cubicBezTo>
                  <a:cubicBezTo>
                    <a:pt x="210820" y="2221230"/>
                    <a:pt x="212090" y="2301240"/>
                    <a:pt x="251460" y="2320290"/>
                  </a:cubicBezTo>
                  <a:cubicBezTo>
                    <a:pt x="300990" y="2307590"/>
                    <a:pt x="412750" y="2313940"/>
                    <a:pt x="485140" y="2329180"/>
                  </a:cubicBezTo>
                  <a:cubicBezTo>
                    <a:pt x="480060" y="2343150"/>
                    <a:pt x="463550" y="2353310"/>
                    <a:pt x="472440" y="2373630"/>
                  </a:cubicBezTo>
                  <a:cubicBezTo>
                    <a:pt x="496570" y="2382520"/>
                    <a:pt x="554990" y="2331720"/>
                    <a:pt x="579120" y="2350770"/>
                  </a:cubicBezTo>
                  <a:cubicBezTo>
                    <a:pt x="614680" y="2363470"/>
                    <a:pt x="551180" y="2376170"/>
                    <a:pt x="568960" y="2401570"/>
                  </a:cubicBezTo>
                  <a:cubicBezTo>
                    <a:pt x="805180" y="2283460"/>
                    <a:pt x="994410" y="2261870"/>
                    <a:pt x="1234440" y="2204720"/>
                  </a:cubicBezTo>
                  <a:cubicBezTo>
                    <a:pt x="966470" y="2321560"/>
                    <a:pt x="604520" y="2636520"/>
                    <a:pt x="598170" y="2739390"/>
                  </a:cubicBezTo>
                  <a:cubicBezTo>
                    <a:pt x="631190" y="2739390"/>
                    <a:pt x="659130" y="2747010"/>
                    <a:pt x="689610" y="2753360"/>
                  </a:cubicBezTo>
                  <a:cubicBezTo>
                    <a:pt x="679450" y="2780030"/>
                    <a:pt x="664210" y="2805430"/>
                    <a:pt x="661670" y="2834640"/>
                  </a:cubicBezTo>
                  <a:cubicBezTo>
                    <a:pt x="678180" y="2805430"/>
                    <a:pt x="736600" y="2791460"/>
                    <a:pt x="741680" y="2844800"/>
                  </a:cubicBezTo>
                  <a:cubicBezTo>
                    <a:pt x="701040" y="2848610"/>
                    <a:pt x="701040" y="2861310"/>
                    <a:pt x="701040" y="2891790"/>
                  </a:cubicBezTo>
                  <a:cubicBezTo>
                    <a:pt x="742950" y="2896870"/>
                    <a:pt x="807720" y="2860040"/>
                    <a:pt x="828040" y="2899410"/>
                  </a:cubicBezTo>
                  <a:cubicBezTo>
                    <a:pt x="801370" y="2915920"/>
                    <a:pt x="791210" y="2900680"/>
                    <a:pt x="765810" y="2914650"/>
                  </a:cubicBezTo>
                  <a:cubicBezTo>
                    <a:pt x="767080" y="2940050"/>
                    <a:pt x="792480" y="2921000"/>
                    <a:pt x="801370" y="2933700"/>
                  </a:cubicBezTo>
                  <a:cubicBezTo>
                    <a:pt x="727710" y="2964180"/>
                    <a:pt x="731520" y="2975610"/>
                    <a:pt x="707390" y="3016250"/>
                  </a:cubicBezTo>
                  <a:cubicBezTo>
                    <a:pt x="687070" y="2983230"/>
                    <a:pt x="633730" y="3195320"/>
                    <a:pt x="676910" y="3192780"/>
                  </a:cubicBezTo>
                  <a:cubicBezTo>
                    <a:pt x="641350" y="3229610"/>
                    <a:pt x="709930" y="3208020"/>
                    <a:pt x="726440" y="3221990"/>
                  </a:cubicBezTo>
                  <a:cubicBezTo>
                    <a:pt x="711200" y="3248660"/>
                    <a:pt x="745490" y="3256280"/>
                    <a:pt x="749300" y="3284220"/>
                  </a:cubicBezTo>
                  <a:cubicBezTo>
                    <a:pt x="768350" y="3289300"/>
                    <a:pt x="805180" y="3262630"/>
                    <a:pt x="803910" y="3303270"/>
                  </a:cubicBezTo>
                  <a:cubicBezTo>
                    <a:pt x="767080" y="3307080"/>
                    <a:pt x="778510" y="3296920"/>
                    <a:pt x="753110" y="3322320"/>
                  </a:cubicBezTo>
                  <a:cubicBezTo>
                    <a:pt x="744220" y="3313430"/>
                    <a:pt x="725170" y="3304540"/>
                    <a:pt x="706120" y="3323590"/>
                  </a:cubicBezTo>
                  <a:cubicBezTo>
                    <a:pt x="720090" y="3350260"/>
                    <a:pt x="715010" y="3370580"/>
                    <a:pt x="712470" y="3392170"/>
                  </a:cubicBezTo>
                  <a:cubicBezTo>
                    <a:pt x="779780" y="3380740"/>
                    <a:pt x="732790" y="3403600"/>
                    <a:pt x="795020" y="3408680"/>
                  </a:cubicBezTo>
                  <a:cubicBezTo>
                    <a:pt x="814070" y="3431540"/>
                    <a:pt x="786130" y="3437890"/>
                    <a:pt x="782320" y="3453130"/>
                  </a:cubicBezTo>
                  <a:cubicBezTo>
                    <a:pt x="904240" y="3456940"/>
                    <a:pt x="967740" y="3507740"/>
                    <a:pt x="1071880" y="3531870"/>
                  </a:cubicBezTo>
                  <a:cubicBezTo>
                    <a:pt x="1071880" y="3554730"/>
                    <a:pt x="1090930" y="3545840"/>
                    <a:pt x="1093470" y="3563620"/>
                  </a:cubicBezTo>
                  <a:cubicBezTo>
                    <a:pt x="1291590" y="3540760"/>
                    <a:pt x="1422400" y="3562350"/>
                    <a:pt x="1651000" y="3492500"/>
                  </a:cubicBezTo>
                  <a:cubicBezTo>
                    <a:pt x="1623060" y="3467100"/>
                    <a:pt x="1544320" y="3487420"/>
                    <a:pt x="1529080" y="3474720"/>
                  </a:cubicBezTo>
                  <a:cubicBezTo>
                    <a:pt x="1684020" y="3409950"/>
                    <a:pt x="1873250" y="3387090"/>
                    <a:pt x="2058670" y="3350260"/>
                  </a:cubicBezTo>
                  <a:cubicBezTo>
                    <a:pt x="2236470" y="3315970"/>
                    <a:pt x="2411730" y="3327400"/>
                    <a:pt x="2586990" y="3249930"/>
                  </a:cubicBezTo>
                  <a:cubicBezTo>
                    <a:pt x="2628900" y="3266440"/>
                    <a:pt x="2661920" y="3234690"/>
                    <a:pt x="2701290" y="3223260"/>
                  </a:cubicBezTo>
                  <a:cubicBezTo>
                    <a:pt x="2907030" y="3161030"/>
                    <a:pt x="3168650" y="3111500"/>
                    <a:pt x="3371850" y="3094990"/>
                  </a:cubicBezTo>
                  <a:cubicBezTo>
                    <a:pt x="3407410" y="3092450"/>
                    <a:pt x="3448050" y="3072130"/>
                    <a:pt x="3464560" y="3060700"/>
                  </a:cubicBezTo>
                  <a:cubicBezTo>
                    <a:pt x="3530600" y="3070860"/>
                    <a:pt x="3644900" y="3027680"/>
                    <a:pt x="3704590" y="3011170"/>
                  </a:cubicBezTo>
                  <a:cubicBezTo>
                    <a:pt x="3702050" y="2999740"/>
                    <a:pt x="3691890" y="2987040"/>
                    <a:pt x="3703320" y="2980690"/>
                  </a:cubicBezTo>
                  <a:cubicBezTo>
                    <a:pt x="3785870" y="2961640"/>
                    <a:pt x="3902710" y="2941320"/>
                    <a:pt x="3978910" y="2895600"/>
                  </a:cubicBezTo>
                  <a:cubicBezTo>
                    <a:pt x="3968750" y="2890520"/>
                    <a:pt x="3947160" y="2904490"/>
                    <a:pt x="3945890" y="2884170"/>
                  </a:cubicBezTo>
                  <a:cubicBezTo>
                    <a:pt x="4018280" y="2866390"/>
                    <a:pt x="4107180" y="2858770"/>
                    <a:pt x="4175760" y="2830830"/>
                  </a:cubicBezTo>
                  <a:cubicBezTo>
                    <a:pt x="4161790" y="2828290"/>
                    <a:pt x="4146550" y="2828290"/>
                    <a:pt x="4133850" y="2821940"/>
                  </a:cubicBezTo>
                  <a:cubicBezTo>
                    <a:pt x="4218940" y="2757170"/>
                    <a:pt x="4254500" y="2725420"/>
                    <a:pt x="4371340" y="2711450"/>
                  </a:cubicBezTo>
                  <a:cubicBezTo>
                    <a:pt x="4362450" y="2673350"/>
                    <a:pt x="4389120" y="2649220"/>
                    <a:pt x="4448810" y="2635250"/>
                  </a:cubicBezTo>
                  <a:cubicBezTo>
                    <a:pt x="4465320" y="2612390"/>
                    <a:pt x="4414520" y="2621280"/>
                    <a:pt x="4433570" y="2593340"/>
                  </a:cubicBezTo>
                  <a:cubicBezTo>
                    <a:pt x="4645660" y="2565400"/>
                    <a:pt x="4704080" y="2374900"/>
                    <a:pt x="4801870" y="2268220"/>
                  </a:cubicBezTo>
                  <a:cubicBezTo>
                    <a:pt x="4805680" y="2264410"/>
                    <a:pt x="4822190" y="2254250"/>
                    <a:pt x="4824730" y="2251710"/>
                  </a:cubicBezTo>
                  <a:cubicBezTo>
                    <a:pt x="4959350" y="2170430"/>
                    <a:pt x="5125720" y="2159000"/>
                    <a:pt x="5228590" y="2047240"/>
                  </a:cubicBezTo>
                  <a:cubicBezTo>
                    <a:pt x="5267960" y="1962150"/>
                    <a:pt x="5372100" y="1854200"/>
                    <a:pt x="5256530" y="1784350"/>
                  </a:cubicBezTo>
                  <a:cubicBezTo>
                    <a:pt x="5269230" y="1766570"/>
                    <a:pt x="5262880" y="1742440"/>
                    <a:pt x="5250180" y="1715770"/>
                  </a:cubicBezTo>
                  <a:cubicBezTo>
                    <a:pt x="5198110" y="1729740"/>
                    <a:pt x="4958080" y="1682750"/>
                    <a:pt x="4904740" y="1661160"/>
                  </a:cubicBezTo>
                  <a:cubicBezTo>
                    <a:pt x="4916170" y="1634490"/>
                    <a:pt x="4892040" y="1607820"/>
                    <a:pt x="4898390" y="1592580"/>
                  </a:cubicBezTo>
                  <a:cubicBezTo>
                    <a:pt x="4947920" y="1590040"/>
                    <a:pt x="4961890" y="1570990"/>
                    <a:pt x="4991100" y="1559560"/>
                  </a:cubicBezTo>
                  <a:close/>
                </a:path>
              </a:pathLst>
            </a:custGeom>
            <a:solidFill>
              <a:srgbClr val="FFFFFF"/>
            </a:solidFill>
            <a:ln w="12700">
              <a:solidFill>
                <a:srgbClr val="000000"/>
              </a:solidFill>
            </a:ln>
          </p:spPr>
        </p:sp>
      </p:grpSp>
      <p:sp>
        <p:nvSpPr>
          <p:cNvPr name="TextBox 42" id="42"/>
          <p:cNvSpPr txBox="true"/>
          <p:nvPr/>
        </p:nvSpPr>
        <p:spPr>
          <a:xfrm rot="0">
            <a:off x="2531812" y="3634850"/>
            <a:ext cx="1891919" cy="339725"/>
          </a:xfrm>
          <a:prstGeom prst="rect">
            <a:avLst/>
          </a:prstGeom>
        </p:spPr>
        <p:txBody>
          <a:bodyPr anchor="t" rtlCol="false" tIns="0" lIns="0" bIns="0" rIns="0">
            <a:spAutoFit/>
          </a:bodyPr>
          <a:lstStyle/>
          <a:p>
            <a:pPr algn="l">
              <a:lnSpc>
                <a:spcPts val="2799"/>
              </a:lnSpc>
              <a:spcBef>
                <a:spcPct val="0"/>
              </a:spcBef>
            </a:pPr>
            <a:r>
              <a:rPr lang="en-US" b="true" sz="1999">
                <a:solidFill>
                  <a:srgbClr val="ED1521"/>
                </a:solidFill>
                <a:latin typeface="Open Sans Bold"/>
                <a:ea typeface="Open Sans Bold"/>
                <a:cs typeface="Open Sans Bold"/>
                <a:sym typeface="Open Sans Bold"/>
              </a:rPr>
              <a:t>Prerequisites</a:t>
            </a:r>
          </a:p>
        </p:txBody>
      </p:sp>
      <p:sp>
        <p:nvSpPr>
          <p:cNvPr name="TextBox 43" id="43"/>
          <p:cNvSpPr txBox="true"/>
          <p:nvPr/>
        </p:nvSpPr>
        <p:spPr>
          <a:xfrm rot="0">
            <a:off x="1690083" y="4090622"/>
            <a:ext cx="3570262" cy="1546241"/>
          </a:xfrm>
          <a:prstGeom prst="rect">
            <a:avLst/>
          </a:prstGeom>
        </p:spPr>
        <p:txBody>
          <a:bodyPr anchor="t" rtlCol="false" tIns="0" lIns="0" bIns="0" rIns="0">
            <a:spAutoFit/>
          </a:bodyPr>
          <a:lstStyle/>
          <a:p>
            <a:pPr algn="ctr">
              <a:lnSpc>
                <a:spcPts val="2520"/>
              </a:lnSpc>
            </a:pPr>
            <a:r>
              <a:rPr lang="en-US" sz="1800">
                <a:solidFill>
                  <a:srgbClr val="FF5400"/>
                </a:solidFill>
                <a:latin typeface="Dynapuff"/>
                <a:ea typeface="Dynapuff"/>
                <a:cs typeface="Dynapuff"/>
                <a:sym typeface="Dynapuff"/>
              </a:rPr>
              <a:t>Before starting, ensure Node.js and MongoDB are installed for project functionality.</a:t>
            </a:r>
          </a:p>
          <a:p>
            <a:pPr algn="ctr">
              <a:lnSpc>
                <a:spcPts val="2378"/>
              </a:lnSpc>
            </a:pPr>
          </a:p>
        </p:txBody>
      </p:sp>
      <p:sp>
        <p:nvSpPr>
          <p:cNvPr name="TextBox 44" id="44"/>
          <p:cNvSpPr txBox="true"/>
          <p:nvPr/>
        </p:nvSpPr>
        <p:spPr>
          <a:xfrm rot="0">
            <a:off x="7866016" y="3651360"/>
            <a:ext cx="2775334" cy="339725"/>
          </a:xfrm>
          <a:prstGeom prst="rect">
            <a:avLst/>
          </a:prstGeom>
        </p:spPr>
        <p:txBody>
          <a:bodyPr anchor="t" rtlCol="false" tIns="0" lIns="0" bIns="0" rIns="0">
            <a:spAutoFit/>
          </a:bodyPr>
          <a:lstStyle/>
          <a:p>
            <a:pPr algn="l">
              <a:lnSpc>
                <a:spcPts val="2799"/>
              </a:lnSpc>
              <a:spcBef>
                <a:spcPct val="0"/>
              </a:spcBef>
            </a:pPr>
            <a:r>
              <a:rPr lang="en-US" b="true" sz="1999">
                <a:solidFill>
                  <a:srgbClr val="ED1521"/>
                </a:solidFill>
                <a:latin typeface="Open Sans Bold"/>
                <a:ea typeface="Open Sans Bold"/>
                <a:cs typeface="Open Sans Bold"/>
                <a:sym typeface="Open Sans Bold"/>
              </a:rPr>
              <a:t>Clone the Repository</a:t>
            </a:r>
          </a:p>
        </p:txBody>
      </p:sp>
      <p:sp>
        <p:nvSpPr>
          <p:cNvPr name="TextBox 45" id="45"/>
          <p:cNvSpPr txBox="true"/>
          <p:nvPr/>
        </p:nvSpPr>
        <p:spPr>
          <a:xfrm rot="0">
            <a:off x="13268589" y="3660885"/>
            <a:ext cx="3813581" cy="280670"/>
          </a:xfrm>
          <a:prstGeom prst="rect">
            <a:avLst/>
          </a:prstGeom>
        </p:spPr>
        <p:txBody>
          <a:bodyPr anchor="t" rtlCol="false" tIns="0" lIns="0" bIns="0" rIns="0">
            <a:spAutoFit/>
          </a:bodyPr>
          <a:lstStyle/>
          <a:p>
            <a:pPr algn="l">
              <a:lnSpc>
                <a:spcPts val="2379"/>
              </a:lnSpc>
              <a:spcBef>
                <a:spcPct val="0"/>
              </a:spcBef>
            </a:pPr>
            <a:r>
              <a:rPr lang="en-US" b="true" sz="1699">
                <a:solidFill>
                  <a:srgbClr val="ED1521"/>
                </a:solidFill>
                <a:latin typeface="Open Sans Bold"/>
                <a:ea typeface="Open Sans Bold"/>
                <a:cs typeface="Open Sans Bold"/>
                <a:sym typeface="Open Sans Bold"/>
              </a:rPr>
              <a:t>Navigate to Server Directory</a:t>
            </a:r>
          </a:p>
        </p:txBody>
      </p:sp>
      <p:sp>
        <p:nvSpPr>
          <p:cNvPr name="TextBox 46" id="46"/>
          <p:cNvSpPr txBox="true"/>
          <p:nvPr/>
        </p:nvSpPr>
        <p:spPr>
          <a:xfrm rot="0">
            <a:off x="2002213" y="7434083"/>
            <a:ext cx="3115896" cy="264160"/>
          </a:xfrm>
          <a:prstGeom prst="rect">
            <a:avLst/>
          </a:prstGeom>
        </p:spPr>
        <p:txBody>
          <a:bodyPr anchor="t" rtlCol="false" tIns="0" lIns="0" bIns="0" rIns="0">
            <a:spAutoFit/>
          </a:bodyPr>
          <a:lstStyle/>
          <a:p>
            <a:pPr algn="l">
              <a:lnSpc>
                <a:spcPts val="2239"/>
              </a:lnSpc>
              <a:spcBef>
                <a:spcPct val="0"/>
              </a:spcBef>
            </a:pPr>
            <a:r>
              <a:rPr lang="en-US" b="true" sz="1599">
                <a:solidFill>
                  <a:srgbClr val="ED1521"/>
                </a:solidFill>
                <a:latin typeface="Open Sans Bold"/>
                <a:ea typeface="Open Sans Bold"/>
                <a:cs typeface="Open Sans Bold"/>
                <a:sym typeface="Open Sans Bold"/>
              </a:rPr>
              <a:t>Install Backend Dependencies</a:t>
            </a:r>
          </a:p>
        </p:txBody>
      </p:sp>
      <p:sp>
        <p:nvSpPr>
          <p:cNvPr name="TextBox 47" id="47"/>
          <p:cNvSpPr txBox="true"/>
          <p:nvPr/>
        </p:nvSpPr>
        <p:spPr>
          <a:xfrm rot="0">
            <a:off x="7743239" y="7401426"/>
            <a:ext cx="2898110" cy="296818"/>
          </a:xfrm>
          <a:prstGeom prst="rect">
            <a:avLst/>
          </a:prstGeom>
        </p:spPr>
        <p:txBody>
          <a:bodyPr anchor="t" rtlCol="false" tIns="0" lIns="0" bIns="0" rIns="0">
            <a:spAutoFit/>
          </a:bodyPr>
          <a:lstStyle/>
          <a:p>
            <a:pPr algn="l">
              <a:lnSpc>
                <a:spcPts val="2478"/>
              </a:lnSpc>
              <a:spcBef>
                <a:spcPct val="0"/>
              </a:spcBef>
            </a:pPr>
            <a:r>
              <a:rPr lang="en-US" b="true" sz="1770">
                <a:solidFill>
                  <a:srgbClr val="ED1521"/>
                </a:solidFill>
                <a:latin typeface="Open Sans Bold"/>
                <a:ea typeface="Open Sans Bold"/>
                <a:cs typeface="Open Sans Bold"/>
                <a:sym typeface="Open Sans Bold"/>
              </a:rPr>
              <a:t>Start the Backend Server</a:t>
            </a:r>
          </a:p>
        </p:txBody>
      </p:sp>
      <p:sp>
        <p:nvSpPr>
          <p:cNvPr name="TextBox 48" id="48"/>
          <p:cNvSpPr txBox="true"/>
          <p:nvPr/>
        </p:nvSpPr>
        <p:spPr>
          <a:xfrm rot="0">
            <a:off x="13417162" y="7212513"/>
            <a:ext cx="2998535" cy="339725"/>
          </a:xfrm>
          <a:prstGeom prst="rect">
            <a:avLst/>
          </a:prstGeom>
        </p:spPr>
        <p:txBody>
          <a:bodyPr anchor="t" rtlCol="false" tIns="0" lIns="0" bIns="0" rIns="0">
            <a:spAutoFit/>
          </a:bodyPr>
          <a:lstStyle/>
          <a:p>
            <a:pPr algn="l">
              <a:lnSpc>
                <a:spcPts val="2799"/>
              </a:lnSpc>
              <a:spcBef>
                <a:spcPct val="0"/>
              </a:spcBef>
            </a:pPr>
            <a:r>
              <a:rPr lang="en-US" b="true" sz="1999">
                <a:solidFill>
                  <a:srgbClr val="ED1521"/>
                </a:solidFill>
                <a:latin typeface="Open Sans Bold"/>
                <a:ea typeface="Open Sans Bold"/>
                <a:cs typeface="Open Sans Bold"/>
                <a:sym typeface="Open Sans Bold"/>
              </a:rPr>
              <a:t>Access the Application</a:t>
            </a:r>
          </a:p>
        </p:txBody>
      </p:sp>
      <p:sp>
        <p:nvSpPr>
          <p:cNvPr name="TextBox 49" id="49"/>
          <p:cNvSpPr txBox="true"/>
          <p:nvPr/>
        </p:nvSpPr>
        <p:spPr>
          <a:xfrm rot="0">
            <a:off x="7290048" y="7801252"/>
            <a:ext cx="3570262" cy="1546241"/>
          </a:xfrm>
          <a:prstGeom prst="rect">
            <a:avLst/>
          </a:prstGeom>
        </p:spPr>
        <p:txBody>
          <a:bodyPr anchor="t" rtlCol="false" tIns="0" lIns="0" bIns="0" rIns="0">
            <a:spAutoFit/>
          </a:bodyPr>
          <a:lstStyle/>
          <a:p>
            <a:pPr algn="ctr">
              <a:lnSpc>
                <a:spcPts val="2520"/>
              </a:lnSpc>
            </a:pPr>
            <a:r>
              <a:rPr lang="en-US" sz="1800">
                <a:solidFill>
                  <a:srgbClr val="38B6FF"/>
                </a:solidFill>
                <a:latin typeface="Dynapuff"/>
                <a:ea typeface="Dynapuff"/>
                <a:cs typeface="Dynapuff"/>
                <a:sym typeface="Dynapuff"/>
              </a:rPr>
              <a:t>Execute '</a:t>
            </a:r>
            <a:r>
              <a:rPr lang="en-US" sz="1800">
                <a:solidFill>
                  <a:srgbClr val="FF5400"/>
                </a:solidFill>
                <a:latin typeface="Dynapuff"/>
                <a:ea typeface="Dynapuff"/>
                <a:cs typeface="Dynapuff"/>
                <a:sym typeface="Dynapuff"/>
              </a:rPr>
              <a:t>npm start</a:t>
            </a:r>
            <a:r>
              <a:rPr lang="en-US" sz="1800">
                <a:solidFill>
                  <a:srgbClr val="38B6FF"/>
                </a:solidFill>
                <a:latin typeface="Dynapuff"/>
                <a:ea typeface="Dynapuff"/>
                <a:cs typeface="Dynapuff"/>
                <a:sym typeface="Dynapuff"/>
              </a:rPr>
              <a:t>' to launch the backend server, making it accessible at http://localhost:27017.</a:t>
            </a:r>
          </a:p>
          <a:p>
            <a:pPr algn="ctr">
              <a:lnSpc>
                <a:spcPts val="2378"/>
              </a:lnSpc>
            </a:pPr>
          </a:p>
        </p:txBody>
      </p:sp>
      <p:sp>
        <p:nvSpPr>
          <p:cNvPr name="TextBox 50" id="50"/>
          <p:cNvSpPr txBox="true"/>
          <p:nvPr/>
        </p:nvSpPr>
        <p:spPr>
          <a:xfrm rot="0">
            <a:off x="1690083" y="7937403"/>
            <a:ext cx="3570262" cy="1231916"/>
          </a:xfrm>
          <a:prstGeom prst="rect">
            <a:avLst/>
          </a:prstGeom>
        </p:spPr>
        <p:txBody>
          <a:bodyPr anchor="t" rtlCol="false" tIns="0" lIns="0" bIns="0" rIns="0">
            <a:spAutoFit/>
          </a:bodyPr>
          <a:lstStyle/>
          <a:p>
            <a:pPr algn="ctr">
              <a:lnSpc>
                <a:spcPts val="2520"/>
              </a:lnSpc>
            </a:pPr>
            <a:r>
              <a:rPr lang="en-US" sz="1800">
                <a:solidFill>
                  <a:srgbClr val="38B6FF"/>
                </a:solidFill>
                <a:latin typeface="Dynapuff"/>
                <a:ea typeface="Dynapuff"/>
                <a:cs typeface="Dynapuff"/>
                <a:sym typeface="Dynapuff"/>
              </a:rPr>
              <a:t>Run '</a:t>
            </a:r>
            <a:r>
              <a:rPr lang="en-US" sz="1800">
                <a:solidFill>
                  <a:srgbClr val="FF5400"/>
                </a:solidFill>
                <a:latin typeface="Dynapuff"/>
                <a:ea typeface="Dynapuff"/>
                <a:cs typeface="Dynapuff"/>
                <a:sym typeface="Dynapuff"/>
              </a:rPr>
              <a:t>npm install</a:t>
            </a:r>
            <a:r>
              <a:rPr lang="en-US" sz="1800">
                <a:solidFill>
                  <a:srgbClr val="38B6FF"/>
                </a:solidFill>
                <a:latin typeface="Dynapuff"/>
                <a:ea typeface="Dynapuff"/>
                <a:cs typeface="Dynapuff"/>
                <a:sym typeface="Dynapuff"/>
              </a:rPr>
              <a:t>' to install all required packages for the backend server.</a:t>
            </a:r>
          </a:p>
          <a:p>
            <a:pPr algn="ctr">
              <a:lnSpc>
                <a:spcPts val="2378"/>
              </a:lnSpc>
            </a:pPr>
          </a:p>
        </p:txBody>
      </p:sp>
      <p:sp>
        <p:nvSpPr>
          <p:cNvPr name="TextBox 51" id="51"/>
          <p:cNvSpPr txBox="true"/>
          <p:nvPr/>
        </p:nvSpPr>
        <p:spPr>
          <a:xfrm rot="0">
            <a:off x="13002345" y="4090622"/>
            <a:ext cx="3570262" cy="1231916"/>
          </a:xfrm>
          <a:prstGeom prst="rect">
            <a:avLst/>
          </a:prstGeom>
        </p:spPr>
        <p:txBody>
          <a:bodyPr anchor="t" rtlCol="false" tIns="0" lIns="0" bIns="0" rIns="0">
            <a:spAutoFit/>
          </a:bodyPr>
          <a:lstStyle/>
          <a:p>
            <a:pPr algn="ctr">
              <a:lnSpc>
                <a:spcPts val="2520"/>
              </a:lnSpc>
            </a:pPr>
            <a:r>
              <a:rPr lang="en-US" sz="1800">
                <a:solidFill>
                  <a:srgbClr val="FF5400"/>
                </a:solidFill>
                <a:latin typeface="Dynapuff"/>
                <a:ea typeface="Dynapuff"/>
                <a:cs typeface="Dynapuff"/>
                <a:sym typeface="Dynapuff"/>
              </a:rPr>
              <a:t>Change directory to the server folder using 'cd server' to access backend files.</a:t>
            </a:r>
          </a:p>
          <a:p>
            <a:pPr algn="ctr">
              <a:lnSpc>
                <a:spcPts val="2378"/>
              </a:lnSpc>
            </a:pPr>
          </a:p>
        </p:txBody>
      </p:sp>
      <p:sp>
        <p:nvSpPr>
          <p:cNvPr name="TextBox 52" id="52"/>
          <p:cNvSpPr txBox="true"/>
          <p:nvPr/>
        </p:nvSpPr>
        <p:spPr>
          <a:xfrm rot="0">
            <a:off x="7306977" y="4069751"/>
            <a:ext cx="3623962" cy="1546241"/>
          </a:xfrm>
          <a:prstGeom prst="rect">
            <a:avLst/>
          </a:prstGeom>
        </p:spPr>
        <p:txBody>
          <a:bodyPr anchor="t" rtlCol="false" tIns="0" lIns="0" bIns="0" rIns="0">
            <a:spAutoFit/>
          </a:bodyPr>
          <a:lstStyle/>
          <a:p>
            <a:pPr algn="ctr">
              <a:lnSpc>
                <a:spcPts val="2520"/>
              </a:lnSpc>
            </a:pPr>
            <a:r>
              <a:rPr lang="en-US" sz="1800">
                <a:solidFill>
                  <a:srgbClr val="FF5400"/>
                </a:solidFill>
                <a:latin typeface="Dynapuff"/>
                <a:ea typeface="Dynapuff"/>
                <a:cs typeface="Dynapuff"/>
                <a:sym typeface="Dynapuff"/>
              </a:rPr>
              <a:t>Use the command 'git clone https://github.com/Danushiya/SB-Foods' to download the project files.</a:t>
            </a:r>
          </a:p>
          <a:p>
            <a:pPr algn="ctr">
              <a:lnSpc>
                <a:spcPts val="2378"/>
              </a:lnSpc>
            </a:pPr>
          </a:p>
        </p:txBody>
      </p:sp>
      <p:sp>
        <p:nvSpPr>
          <p:cNvPr name="TextBox 53" id="53"/>
          <p:cNvSpPr txBox="true"/>
          <p:nvPr/>
        </p:nvSpPr>
        <p:spPr>
          <a:xfrm rot="0">
            <a:off x="13131299" y="7659193"/>
            <a:ext cx="3570262" cy="880776"/>
          </a:xfrm>
          <a:prstGeom prst="rect">
            <a:avLst/>
          </a:prstGeom>
        </p:spPr>
        <p:txBody>
          <a:bodyPr anchor="t" rtlCol="false" tIns="0" lIns="0" bIns="0" rIns="0">
            <a:spAutoFit/>
          </a:bodyPr>
          <a:lstStyle/>
          <a:p>
            <a:pPr algn="ctr">
              <a:lnSpc>
                <a:spcPts val="2378"/>
              </a:lnSpc>
            </a:pPr>
            <a:r>
              <a:rPr lang="en-US" sz="1698">
                <a:solidFill>
                  <a:srgbClr val="38B6FF"/>
                </a:solidFill>
                <a:latin typeface="Dynapuff"/>
                <a:ea typeface="Dynapuff"/>
                <a:cs typeface="Dynapuff"/>
                <a:sym typeface="Dynapuff"/>
              </a:rPr>
              <a:t>Open your browser and go to http://localhost:3000 to access the SB Foods application. </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0312" t="0" r="-20312" b="0"/>
            </a:stretch>
          </a:blipFill>
        </p:spPr>
      </p:sp>
      <p:grpSp>
        <p:nvGrpSpPr>
          <p:cNvPr name="Group 3" id="3"/>
          <p:cNvGrpSpPr/>
          <p:nvPr/>
        </p:nvGrpSpPr>
        <p:grpSpPr>
          <a:xfrm rot="0">
            <a:off x="8392215" y="-82286"/>
            <a:ext cx="9762435" cy="10451573"/>
            <a:chOff x="0" y="0"/>
            <a:chExt cx="5933440" cy="6352286"/>
          </a:xfrm>
        </p:grpSpPr>
        <p:sp>
          <p:nvSpPr>
            <p:cNvPr name="Freeform 4" id="4"/>
            <p:cNvSpPr/>
            <p:nvPr/>
          </p:nvSpPr>
          <p:spPr>
            <a:xfrm flipH="false" flipV="false" rot="0">
              <a:off x="-130429" y="-589915"/>
              <a:ext cx="6274054" cy="7025767"/>
            </a:xfrm>
            <a:custGeom>
              <a:avLst/>
              <a:gdLst/>
              <a:ahLst/>
              <a:cxnLst/>
              <a:rect r="r" b="b" t="t" l="l"/>
              <a:pathLst>
                <a:path h="7025767" w="6274054">
                  <a:moveTo>
                    <a:pt x="6045073" y="6923913"/>
                  </a:moveTo>
                  <a:cubicBezTo>
                    <a:pt x="4541393" y="6946011"/>
                    <a:pt x="2941320" y="6924929"/>
                    <a:pt x="1445641" y="6933946"/>
                  </a:cubicBezTo>
                  <a:cubicBezTo>
                    <a:pt x="1132586" y="6926707"/>
                    <a:pt x="794131" y="6947408"/>
                    <a:pt x="467741" y="6934708"/>
                  </a:cubicBezTo>
                  <a:cubicBezTo>
                    <a:pt x="394335" y="6926961"/>
                    <a:pt x="0" y="7025767"/>
                    <a:pt x="252984" y="6679565"/>
                  </a:cubicBezTo>
                  <a:cubicBezTo>
                    <a:pt x="343789" y="6624066"/>
                    <a:pt x="240284" y="6527927"/>
                    <a:pt x="271145" y="6440297"/>
                  </a:cubicBezTo>
                  <a:cubicBezTo>
                    <a:pt x="385064" y="6325997"/>
                    <a:pt x="253365" y="6154420"/>
                    <a:pt x="180086" y="5980684"/>
                  </a:cubicBezTo>
                  <a:cubicBezTo>
                    <a:pt x="173990" y="5836285"/>
                    <a:pt x="293243" y="5720080"/>
                    <a:pt x="219710" y="5566283"/>
                  </a:cubicBezTo>
                  <a:cubicBezTo>
                    <a:pt x="226441" y="5493258"/>
                    <a:pt x="222504" y="5364861"/>
                    <a:pt x="154813" y="5303520"/>
                  </a:cubicBezTo>
                  <a:cubicBezTo>
                    <a:pt x="60960" y="5252847"/>
                    <a:pt x="270002" y="5097907"/>
                    <a:pt x="241554" y="4958969"/>
                  </a:cubicBezTo>
                  <a:cubicBezTo>
                    <a:pt x="249936" y="4830953"/>
                    <a:pt x="239776" y="4682617"/>
                    <a:pt x="214249" y="4531233"/>
                  </a:cubicBezTo>
                  <a:cubicBezTo>
                    <a:pt x="220726" y="4479290"/>
                    <a:pt x="249301" y="4431538"/>
                    <a:pt x="237998" y="4381627"/>
                  </a:cubicBezTo>
                  <a:cubicBezTo>
                    <a:pt x="241808" y="4308856"/>
                    <a:pt x="334137" y="4236085"/>
                    <a:pt x="266065" y="4175125"/>
                  </a:cubicBezTo>
                  <a:cubicBezTo>
                    <a:pt x="254254" y="4164838"/>
                    <a:pt x="267970" y="4147439"/>
                    <a:pt x="282829" y="4128770"/>
                  </a:cubicBezTo>
                  <a:cubicBezTo>
                    <a:pt x="272288" y="4119118"/>
                    <a:pt x="185801" y="3975735"/>
                    <a:pt x="223901" y="3916807"/>
                  </a:cubicBezTo>
                  <a:cubicBezTo>
                    <a:pt x="221742" y="3853180"/>
                    <a:pt x="297942" y="3860546"/>
                    <a:pt x="224155" y="3721735"/>
                  </a:cubicBezTo>
                  <a:cubicBezTo>
                    <a:pt x="175133" y="3708019"/>
                    <a:pt x="331470" y="3537712"/>
                    <a:pt x="398399" y="3410585"/>
                  </a:cubicBezTo>
                  <a:cubicBezTo>
                    <a:pt x="378841" y="3338195"/>
                    <a:pt x="428498" y="3276092"/>
                    <a:pt x="449453" y="3202940"/>
                  </a:cubicBezTo>
                  <a:cubicBezTo>
                    <a:pt x="471805" y="3096514"/>
                    <a:pt x="449199" y="3031236"/>
                    <a:pt x="565150" y="2936113"/>
                  </a:cubicBezTo>
                  <a:cubicBezTo>
                    <a:pt x="599186" y="2862453"/>
                    <a:pt x="512953" y="2778633"/>
                    <a:pt x="556133" y="2666238"/>
                  </a:cubicBezTo>
                  <a:cubicBezTo>
                    <a:pt x="537337" y="2651125"/>
                    <a:pt x="590296" y="2634107"/>
                    <a:pt x="556260" y="2608453"/>
                  </a:cubicBezTo>
                  <a:cubicBezTo>
                    <a:pt x="541147" y="2588133"/>
                    <a:pt x="510794" y="2592324"/>
                    <a:pt x="540258" y="2549906"/>
                  </a:cubicBezTo>
                  <a:cubicBezTo>
                    <a:pt x="529717" y="2532888"/>
                    <a:pt x="574294" y="2410587"/>
                    <a:pt x="550672" y="2322068"/>
                  </a:cubicBezTo>
                  <a:cubicBezTo>
                    <a:pt x="546608" y="2311400"/>
                    <a:pt x="613410" y="2273427"/>
                    <a:pt x="586867" y="2247265"/>
                  </a:cubicBezTo>
                  <a:cubicBezTo>
                    <a:pt x="616839" y="2186432"/>
                    <a:pt x="518795" y="2149983"/>
                    <a:pt x="601853" y="2010791"/>
                  </a:cubicBezTo>
                  <a:cubicBezTo>
                    <a:pt x="553847" y="1976120"/>
                    <a:pt x="571500" y="1934718"/>
                    <a:pt x="567309" y="1894078"/>
                  </a:cubicBezTo>
                  <a:cubicBezTo>
                    <a:pt x="623316" y="1828038"/>
                    <a:pt x="645541" y="1689481"/>
                    <a:pt x="770382" y="1441196"/>
                  </a:cubicBezTo>
                  <a:cubicBezTo>
                    <a:pt x="836422" y="1354836"/>
                    <a:pt x="828294" y="1225042"/>
                    <a:pt x="912749" y="1005078"/>
                  </a:cubicBezTo>
                  <a:cubicBezTo>
                    <a:pt x="886714" y="977011"/>
                    <a:pt x="1022477" y="986790"/>
                    <a:pt x="1114298" y="806831"/>
                  </a:cubicBezTo>
                  <a:cubicBezTo>
                    <a:pt x="1098804" y="738886"/>
                    <a:pt x="1201293" y="676021"/>
                    <a:pt x="1157986" y="599567"/>
                  </a:cubicBezTo>
                  <a:cubicBezTo>
                    <a:pt x="1570228" y="609219"/>
                    <a:pt x="2071116" y="598805"/>
                    <a:pt x="2572766" y="601599"/>
                  </a:cubicBezTo>
                  <a:cubicBezTo>
                    <a:pt x="3586988" y="605282"/>
                    <a:pt x="4528185" y="602742"/>
                    <a:pt x="5528818" y="601853"/>
                  </a:cubicBezTo>
                  <a:cubicBezTo>
                    <a:pt x="6274054" y="693420"/>
                    <a:pt x="6000750" y="0"/>
                    <a:pt x="6063869" y="2884424"/>
                  </a:cubicBezTo>
                  <a:cubicBezTo>
                    <a:pt x="6029833" y="4200398"/>
                    <a:pt x="6083554" y="5679694"/>
                    <a:pt x="6045073" y="6923913"/>
                  </a:cubicBezTo>
                  <a:close/>
                </a:path>
              </a:pathLst>
            </a:custGeom>
            <a:solidFill>
              <a:srgbClr val="FF5400"/>
            </a:solidFill>
            <a:ln w="12700">
              <a:solidFill>
                <a:srgbClr val="000000"/>
              </a:solidFill>
            </a:ln>
          </p:spPr>
        </p:sp>
      </p:grpSp>
      <p:grpSp>
        <p:nvGrpSpPr>
          <p:cNvPr name="Group 5" id="5"/>
          <p:cNvGrpSpPr/>
          <p:nvPr/>
        </p:nvGrpSpPr>
        <p:grpSpPr>
          <a:xfrm rot="0">
            <a:off x="8620815" y="-82286"/>
            <a:ext cx="9762435" cy="10451573"/>
            <a:chOff x="0" y="0"/>
            <a:chExt cx="5933440" cy="6352286"/>
          </a:xfrm>
        </p:grpSpPr>
        <p:sp>
          <p:nvSpPr>
            <p:cNvPr name="Freeform 6" id="6"/>
            <p:cNvSpPr/>
            <p:nvPr/>
          </p:nvSpPr>
          <p:spPr>
            <a:xfrm flipH="false" flipV="false" rot="0">
              <a:off x="-130429" y="-589915"/>
              <a:ext cx="6274054" cy="7025767"/>
            </a:xfrm>
            <a:custGeom>
              <a:avLst/>
              <a:gdLst/>
              <a:ahLst/>
              <a:cxnLst/>
              <a:rect r="r" b="b" t="t" l="l"/>
              <a:pathLst>
                <a:path h="7025767" w="6274054">
                  <a:moveTo>
                    <a:pt x="6045073" y="6923913"/>
                  </a:moveTo>
                  <a:cubicBezTo>
                    <a:pt x="4541393" y="6946011"/>
                    <a:pt x="2941320" y="6924929"/>
                    <a:pt x="1445641" y="6933946"/>
                  </a:cubicBezTo>
                  <a:cubicBezTo>
                    <a:pt x="1132586" y="6926707"/>
                    <a:pt x="794131" y="6947408"/>
                    <a:pt x="467741" y="6934708"/>
                  </a:cubicBezTo>
                  <a:cubicBezTo>
                    <a:pt x="394335" y="6926961"/>
                    <a:pt x="0" y="7025767"/>
                    <a:pt x="252984" y="6679565"/>
                  </a:cubicBezTo>
                  <a:cubicBezTo>
                    <a:pt x="343789" y="6624066"/>
                    <a:pt x="240284" y="6527927"/>
                    <a:pt x="271145" y="6440297"/>
                  </a:cubicBezTo>
                  <a:cubicBezTo>
                    <a:pt x="385064" y="6325997"/>
                    <a:pt x="253365" y="6154420"/>
                    <a:pt x="180086" y="5980684"/>
                  </a:cubicBezTo>
                  <a:cubicBezTo>
                    <a:pt x="173990" y="5836285"/>
                    <a:pt x="293243" y="5720080"/>
                    <a:pt x="219710" y="5566283"/>
                  </a:cubicBezTo>
                  <a:cubicBezTo>
                    <a:pt x="226441" y="5493258"/>
                    <a:pt x="222504" y="5364861"/>
                    <a:pt x="154813" y="5303520"/>
                  </a:cubicBezTo>
                  <a:cubicBezTo>
                    <a:pt x="60960" y="5252847"/>
                    <a:pt x="270002" y="5097907"/>
                    <a:pt x="241554" y="4958969"/>
                  </a:cubicBezTo>
                  <a:cubicBezTo>
                    <a:pt x="249936" y="4830953"/>
                    <a:pt x="239776" y="4682617"/>
                    <a:pt x="214249" y="4531233"/>
                  </a:cubicBezTo>
                  <a:cubicBezTo>
                    <a:pt x="220726" y="4479290"/>
                    <a:pt x="249301" y="4431538"/>
                    <a:pt x="237998" y="4381627"/>
                  </a:cubicBezTo>
                  <a:cubicBezTo>
                    <a:pt x="241808" y="4308856"/>
                    <a:pt x="334137" y="4236085"/>
                    <a:pt x="266065" y="4175125"/>
                  </a:cubicBezTo>
                  <a:cubicBezTo>
                    <a:pt x="254254" y="4164838"/>
                    <a:pt x="267970" y="4147439"/>
                    <a:pt x="282829" y="4128770"/>
                  </a:cubicBezTo>
                  <a:cubicBezTo>
                    <a:pt x="272288" y="4119118"/>
                    <a:pt x="185801" y="3975735"/>
                    <a:pt x="223901" y="3916807"/>
                  </a:cubicBezTo>
                  <a:cubicBezTo>
                    <a:pt x="221742" y="3853180"/>
                    <a:pt x="297942" y="3860546"/>
                    <a:pt x="224155" y="3721735"/>
                  </a:cubicBezTo>
                  <a:cubicBezTo>
                    <a:pt x="175133" y="3708019"/>
                    <a:pt x="331470" y="3537712"/>
                    <a:pt x="398399" y="3410585"/>
                  </a:cubicBezTo>
                  <a:cubicBezTo>
                    <a:pt x="378841" y="3338195"/>
                    <a:pt x="428498" y="3276092"/>
                    <a:pt x="449453" y="3202940"/>
                  </a:cubicBezTo>
                  <a:cubicBezTo>
                    <a:pt x="471805" y="3096514"/>
                    <a:pt x="449199" y="3031236"/>
                    <a:pt x="565150" y="2936113"/>
                  </a:cubicBezTo>
                  <a:cubicBezTo>
                    <a:pt x="599186" y="2862453"/>
                    <a:pt x="512953" y="2778633"/>
                    <a:pt x="556133" y="2666238"/>
                  </a:cubicBezTo>
                  <a:cubicBezTo>
                    <a:pt x="537337" y="2651125"/>
                    <a:pt x="590296" y="2634107"/>
                    <a:pt x="556260" y="2608453"/>
                  </a:cubicBezTo>
                  <a:cubicBezTo>
                    <a:pt x="541147" y="2588133"/>
                    <a:pt x="510794" y="2592324"/>
                    <a:pt x="540258" y="2549906"/>
                  </a:cubicBezTo>
                  <a:cubicBezTo>
                    <a:pt x="529717" y="2532888"/>
                    <a:pt x="574294" y="2410587"/>
                    <a:pt x="550672" y="2322068"/>
                  </a:cubicBezTo>
                  <a:cubicBezTo>
                    <a:pt x="546608" y="2311400"/>
                    <a:pt x="613410" y="2273427"/>
                    <a:pt x="586867" y="2247265"/>
                  </a:cubicBezTo>
                  <a:cubicBezTo>
                    <a:pt x="616839" y="2186432"/>
                    <a:pt x="518795" y="2149983"/>
                    <a:pt x="601853" y="2010791"/>
                  </a:cubicBezTo>
                  <a:cubicBezTo>
                    <a:pt x="553847" y="1976120"/>
                    <a:pt x="571500" y="1934718"/>
                    <a:pt x="567309" y="1894078"/>
                  </a:cubicBezTo>
                  <a:cubicBezTo>
                    <a:pt x="623316" y="1828038"/>
                    <a:pt x="645541" y="1689481"/>
                    <a:pt x="770382" y="1441196"/>
                  </a:cubicBezTo>
                  <a:cubicBezTo>
                    <a:pt x="836422" y="1354836"/>
                    <a:pt x="828294" y="1225042"/>
                    <a:pt x="912749" y="1005078"/>
                  </a:cubicBezTo>
                  <a:cubicBezTo>
                    <a:pt x="886714" y="977011"/>
                    <a:pt x="1022477" y="986790"/>
                    <a:pt x="1114298" y="806831"/>
                  </a:cubicBezTo>
                  <a:cubicBezTo>
                    <a:pt x="1098804" y="738886"/>
                    <a:pt x="1201293" y="676021"/>
                    <a:pt x="1157986" y="599567"/>
                  </a:cubicBezTo>
                  <a:cubicBezTo>
                    <a:pt x="1570228" y="609219"/>
                    <a:pt x="2071116" y="598805"/>
                    <a:pt x="2572766" y="601599"/>
                  </a:cubicBezTo>
                  <a:cubicBezTo>
                    <a:pt x="3586988" y="605282"/>
                    <a:pt x="4528185" y="602742"/>
                    <a:pt x="5528818" y="601853"/>
                  </a:cubicBezTo>
                  <a:cubicBezTo>
                    <a:pt x="6274054" y="693420"/>
                    <a:pt x="6000750" y="0"/>
                    <a:pt x="6063869" y="2884424"/>
                  </a:cubicBezTo>
                  <a:cubicBezTo>
                    <a:pt x="6029833" y="4200398"/>
                    <a:pt x="6083554" y="5679694"/>
                    <a:pt x="6045073" y="6923913"/>
                  </a:cubicBezTo>
                  <a:close/>
                </a:path>
              </a:pathLst>
            </a:custGeom>
            <a:blipFill>
              <a:blip r:embed="rId3"/>
              <a:stretch>
                <a:fillRect l="0" t="-11454" r="0" b="-5304"/>
              </a:stretch>
            </a:blipFill>
          </p:spPr>
        </p:sp>
      </p:grpSp>
      <p:sp>
        <p:nvSpPr>
          <p:cNvPr name="Freeform 7" id="7"/>
          <p:cNvSpPr/>
          <p:nvPr/>
        </p:nvSpPr>
        <p:spPr>
          <a:xfrm flipH="false" flipV="false" rot="0">
            <a:off x="17317402" y="443218"/>
            <a:ext cx="294663" cy="294663"/>
          </a:xfrm>
          <a:custGeom>
            <a:avLst/>
            <a:gdLst/>
            <a:ahLst/>
            <a:cxnLst/>
            <a:rect r="r" b="b" t="t" l="l"/>
            <a:pathLst>
              <a:path h="294663" w="294663">
                <a:moveTo>
                  <a:pt x="0" y="0"/>
                </a:moveTo>
                <a:lnTo>
                  <a:pt x="294664" y="0"/>
                </a:lnTo>
                <a:lnTo>
                  <a:pt x="294664" y="294664"/>
                </a:lnTo>
                <a:lnTo>
                  <a:pt x="0" y="29466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0">
            <a:off x="574084" y="397496"/>
            <a:ext cx="328958" cy="328958"/>
          </a:xfrm>
          <a:custGeom>
            <a:avLst/>
            <a:gdLst/>
            <a:ahLst/>
            <a:cxnLst/>
            <a:rect r="r" b="b" t="t" l="l"/>
            <a:pathLst>
              <a:path h="328958" w="328958">
                <a:moveTo>
                  <a:pt x="0" y="0"/>
                </a:moveTo>
                <a:lnTo>
                  <a:pt x="328958" y="0"/>
                </a:lnTo>
                <a:lnTo>
                  <a:pt x="328958" y="328958"/>
                </a:lnTo>
                <a:lnTo>
                  <a:pt x="0" y="32895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9" id="9"/>
          <p:cNvSpPr txBox="true"/>
          <p:nvPr/>
        </p:nvSpPr>
        <p:spPr>
          <a:xfrm rot="0">
            <a:off x="1039108" y="453465"/>
            <a:ext cx="1926211" cy="198120"/>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Your Account</a:t>
            </a:r>
          </a:p>
        </p:txBody>
      </p:sp>
      <p:sp>
        <p:nvSpPr>
          <p:cNvPr name="TextBox 10" id="10"/>
          <p:cNvSpPr txBox="true"/>
          <p:nvPr/>
        </p:nvSpPr>
        <p:spPr>
          <a:xfrm rot="0">
            <a:off x="16055142" y="453465"/>
            <a:ext cx="9784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Contact</a:t>
            </a:r>
          </a:p>
        </p:txBody>
      </p:sp>
      <p:sp>
        <p:nvSpPr>
          <p:cNvPr name="TextBox 11" id="11"/>
          <p:cNvSpPr txBox="true"/>
          <p:nvPr/>
        </p:nvSpPr>
        <p:spPr>
          <a:xfrm rot="0">
            <a:off x="14499346" y="453465"/>
            <a:ext cx="1060497"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About Us</a:t>
            </a:r>
          </a:p>
        </p:txBody>
      </p:sp>
      <p:sp>
        <p:nvSpPr>
          <p:cNvPr name="TextBox 12" id="12"/>
          <p:cNvSpPr txBox="true"/>
          <p:nvPr/>
        </p:nvSpPr>
        <p:spPr>
          <a:xfrm rot="0">
            <a:off x="13268589" y="453465"/>
            <a:ext cx="735456"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Menu</a:t>
            </a:r>
          </a:p>
        </p:txBody>
      </p:sp>
      <p:sp>
        <p:nvSpPr>
          <p:cNvPr name="TextBox 13" id="13"/>
          <p:cNvSpPr txBox="true"/>
          <p:nvPr/>
        </p:nvSpPr>
        <p:spPr>
          <a:xfrm rot="0">
            <a:off x="12012830" y="453465"/>
            <a:ext cx="8097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Home</a:t>
            </a:r>
          </a:p>
        </p:txBody>
      </p:sp>
      <p:sp>
        <p:nvSpPr>
          <p:cNvPr name="TextBox 14" id="14"/>
          <p:cNvSpPr txBox="true"/>
          <p:nvPr/>
        </p:nvSpPr>
        <p:spPr>
          <a:xfrm rot="0">
            <a:off x="2002213" y="1936341"/>
            <a:ext cx="5841180" cy="962025"/>
          </a:xfrm>
          <a:prstGeom prst="rect">
            <a:avLst/>
          </a:prstGeom>
        </p:spPr>
        <p:txBody>
          <a:bodyPr anchor="t" rtlCol="false" tIns="0" lIns="0" bIns="0" rIns="0">
            <a:spAutoFit/>
          </a:bodyPr>
          <a:lstStyle/>
          <a:p>
            <a:pPr algn="l">
              <a:lnSpc>
                <a:spcPts val="6825"/>
              </a:lnSpc>
            </a:pPr>
            <a:r>
              <a:rPr lang="en-US" sz="6500">
                <a:solidFill>
                  <a:srgbClr val="FFFFFF"/>
                </a:solidFill>
                <a:latin typeface="Zuume Rough Bold"/>
                <a:ea typeface="Zuume Rough Bold"/>
                <a:cs typeface="Zuume Rough Bold"/>
                <a:sym typeface="Zuume Rough Bold"/>
              </a:rPr>
              <a:t>PROBLEM STATEMENT</a:t>
            </a:r>
          </a:p>
        </p:txBody>
      </p:sp>
      <p:sp>
        <p:nvSpPr>
          <p:cNvPr name="AutoShape 15" id="15"/>
          <p:cNvSpPr/>
          <p:nvPr/>
        </p:nvSpPr>
        <p:spPr>
          <a:xfrm flipV="true">
            <a:off x="2002213" y="3062114"/>
            <a:ext cx="1587474" cy="0"/>
          </a:xfrm>
          <a:prstGeom prst="line">
            <a:avLst/>
          </a:prstGeom>
          <a:ln cap="flat" w="19050">
            <a:solidFill>
              <a:srgbClr val="FF5400"/>
            </a:solidFill>
            <a:prstDash val="solid"/>
            <a:headEnd type="none" len="sm" w="sm"/>
            <a:tailEnd type="none" len="sm" w="sm"/>
          </a:ln>
        </p:spPr>
      </p:sp>
      <p:sp>
        <p:nvSpPr>
          <p:cNvPr name="Freeform 16" id="16"/>
          <p:cNvSpPr/>
          <p:nvPr/>
        </p:nvSpPr>
        <p:spPr>
          <a:xfrm flipH="false" flipV="false" rot="0">
            <a:off x="1754555" y="3738118"/>
            <a:ext cx="867372" cy="872129"/>
          </a:xfrm>
          <a:custGeom>
            <a:avLst/>
            <a:gdLst/>
            <a:ahLst/>
            <a:cxnLst/>
            <a:rect r="r" b="b" t="t" l="l"/>
            <a:pathLst>
              <a:path h="872129" w="867372">
                <a:moveTo>
                  <a:pt x="0" y="0"/>
                </a:moveTo>
                <a:lnTo>
                  <a:pt x="867373" y="0"/>
                </a:lnTo>
                <a:lnTo>
                  <a:pt x="867373" y="872129"/>
                </a:lnTo>
                <a:lnTo>
                  <a:pt x="0" y="872129"/>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17" id="17"/>
          <p:cNvSpPr txBox="true"/>
          <p:nvPr/>
        </p:nvSpPr>
        <p:spPr>
          <a:xfrm rot="0">
            <a:off x="1878384" y="3937496"/>
            <a:ext cx="619715" cy="425748"/>
          </a:xfrm>
          <a:prstGeom prst="rect">
            <a:avLst/>
          </a:prstGeom>
        </p:spPr>
        <p:txBody>
          <a:bodyPr anchor="t" rtlCol="false" tIns="0" lIns="0" bIns="0" rIns="0">
            <a:spAutoFit/>
          </a:bodyPr>
          <a:lstStyle/>
          <a:p>
            <a:pPr algn="ctr">
              <a:lnSpc>
                <a:spcPts val="3550"/>
              </a:lnSpc>
              <a:spcBef>
                <a:spcPct val="0"/>
              </a:spcBef>
            </a:pPr>
            <a:r>
              <a:rPr lang="en-US" b="true" sz="2536">
                <a:solidFill>
                  <a:srgbClr val="FFFFFF"/>
                </a:solidFill>
                <a:latin typeface="Open Sans Bold"/>
                <a:ea typeface="Open Sans Bold"/>
                <a:cs typeface="Open Sans Bold"/>
                <a:sym typeface="Open Sans Bold"/>
              </a:rPr>
              <a:t>01</a:t>
            </a:r>
          </a:p>
        </p:txBody>
      </p:sp>
      <p:sp>
        <p:nvSpPr>
          <p:cNvPr name="TextBox 18" id="18"/>
          <p:cNvSpPr txBox="true"/>
          <p:nvPr/>
        </p:nvSpPr>
        <p:spPr>
          <a:xfrm rot="0">
            <a:off x="2965319" y="3671443"/>
            <a:ext cx="3722418" cy="1959610"/>
          </a:xfrm>
          <a:prstGeom prst="rect">
            <a:avLst/>
          </a:prstGeom>
        </p:spPr>
        <p:txBody>
          <a:bodyPr anchor="t" rtlCol="false" tIns="0" lIns="0" bIns="0" rIns="0">
            <a:spAutoFit/>
          </a:bodyPr>
          <a:lstStyle/>
          <a:p>
            <a:pPr algn="just">
              <a:lnSpc>
                <a:spcPts val="2239"/>
              </a:lnSpc>
            </a:pPr>
            <a:r>
              <a:rPr lang="en-US" sz="1599" b="true">
                <a:solidFill>
                  <a:srgbClr val="FFFFFF"/>
                </a:solidFill>
                <a:latin typeface="Times New Roman Bold"/>
                <a:ea typeface="Times New Roman Bold"/>
                <a:cs typeface="Times New Roman Bold"/>
                <a:sym typeface="Times New Roman Bold"/>
              </a:rPr>
              <a:t>Customer Pain Points:</a:t>
            </a:r>
          </a:p>
          <a:p>
            <a:pPr algn="just" marL="345439" indent="-172720" lvl="1">
              <a:lnSpc>
                <a:spcPts val="2239"/>
              </a:lnSpc>
              <a:buFont typeface="Arial"/>
              <a:buChar char="•"/>
            </a:pPr>
            <a:r>
              <a:rPr lang="en-US" sz="1599">
                <a:solidFill>
                  <a:srgbClr val="FFFFFF"/>
                </a:solidFill>
                <a:latin typeface="Times New Roman"/>
                <a:ea typeface="Times New Roman"/>
                <a:cs typeface="Times New Roman"/>
                <a:sym typeface="Times New Roman"/>
              </a:rPr>
              <a:t>Difficulty in finding restaurants that match specific tastes.</a:t>
            </a:r>
          </a:p>
          <a:p>
            <a:pPr algn="just" marL="345439" indent="-172720" lvl="1">
              <a:lnSpc>
                <a:spcPts val="2239"/>
              </a:lnSpc>
              <a:buFont typeface="Arial"/>
              <a:buChar char="•"/>
            </a:pPr>
            <a:r>
              <a:rPr lang="en-US" sz="1599">
                <a:solidFill>
                  <a:srgbClr val="FFFFFF"/>
                </a:solidFill>
                <a:latin typeface="Times New Roman"/>
                <a:ea typeface="Times New Roman"/>
                <a:cs typeface="Times New Roman"/>
                <a:sym typeface="Times New Roman"/>
              </a:rPr>
              <a:t>Lengthy and complex order processes.</a:t>
            </a:r>
          </a:p>
          <a:p>
            <a:pPr algn="l" marL="345439" indent="-172720" lvl="1">
              <a:lnSpc>
                <a:spcPts val="2239"/>
              </a:lnSpc>
              <a:buFont typeface="Arial"/>
              <a:buChar char="•"/>
            </a:pPr>
            <a:r>
              <a:rPr lang="en-US" sz="1599">
                <a:solidFill>
                  <a:srgbClr val="FFFFFF"/>
                </a:solidFill>
                <a:latin typeface="Times New Roman"/>
                <a:ea typeface="Times New Roman"/>
                <a:cs typeface="Times New Roman"/>
                <a:sym typeface="Times New Roman"/>
              </a:rPr>
              <a:t>Lack of personalized food recommendations.</a:t>
            </a:r>
          </a:p>
          <a:p>
            <a:pPr algn="just">
              <a:lnSpc>
                <a:spcPts val="2239"/>
              </a:lnSpc>
              <a:spcBef>
                <a:spcPct val="0"/>
              </a:spcBef>
            </a:pPr>
          </a:p>
        </p:txBody>
      </p:sp>
      <p:sp>
        <p:nvSpPr>
          <p:cNvPr name="Freeform 19" id="19"/>
          <p:cNvSpPr/>
          <p:nvPr/>
        </p:nvSpPr>
        <p:spPr>
          <a:xfrm flipH="false" flipV="false" rot="0">
            <a:off x="1754555" y="5910016"/>
            <a:ext cx="867372" cy="872129"/>
          </a:xfrm>
          <a:custGeom>
            <a:avLst/>
            <a:gdLst/>
            <a:ahLst/>
            <a:cxnLst/>
            <a:rect r="r" b="b" t="t" l="l"/>
            <a:pathLst>
              <a:path h="872129" w="867372">
                <a:moveTo>
                  <a:pt x="0" y="0"/>
                </a:moveTo>
                <a:lnTo>
                  <a:pt x="867373" y="0"/>
                </a:lnTo>
                <a:lnTo>
                  <a:pt x="867373" y="872129"/>
                </a:lnTo>
                <a:lnTo>
                  <a:pt x="0" y="872129"/>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20" id="20"/>
          <p:cNvSpPr txBox="true"/>
          <p:nvPr/>
        </p:nvSpPr>
        <p:spPr>
          <a:xfrm rot="0">
            <a:off x="1878384" y="6109394"/>
            <a:ext cx="619715" cy="425748"/>
          </a:xfrm>
          <a:prstGeom prst="rect">
            <a:avLst/>
          </a:prstGeom>
        </p:spPr>
        <p:txBody>
          <a:bodyPr anchor="t" rtlCol="false" tIns="0" lIns="0" bIns="0" rIns="0">
            <a:spAutoFit/>
          </a:bodyPr>
          <a:lstStyle/>
          <a:p>
            <a:pPr algn="ctr">
              <a:lnSpc>
                <a:spcPts val="3550"/>
              </a:lnSpc>
              <a:spcBef>
                <a:spcPct val="0"/>
              </a:spcBef>
            </a:pPr>
            <a:r>
              <a:rPr lang="en-US" b="true" sz="2536">
                <a:solidFill>
                  <a:srgbClr val="FFFFFF"/>
                </a:solidFill>
                <a:latin typeface="Open Sans Bold"/>
                <a:ea typeface="Open Sans Bold"/>
                <a:cs typeface="Open Sans Bold"/>
                <a:sym typeface="Open Sans Bold"/>
              </a:rPr>
              <a:t>02</a:t>
            </a:r>
          </a:p>
        </p:txBody>
      </p:sp>
      <p:sp>
        <p:nvSpPr>
          <p:cNvPr name="TextBox 21" id="21"/>
          <p:cNvSpPr txBox="true"/>
          <p:nvPr/>
        </p:nvSpPr>
        <p:spPr>
          <a:xfrm rot="0">
            <a:off x="2965319" y="5843341"/>
            <a:ext cx="3722418" cy="1639570"/>
          </a:xfrm>
          <a:prstGeom prst="rect">
            <a:avLst/>
          </a:prstGeom>
        </p:spPr>
        <p:txBody>
          <a:bodyPr anchor="t" rtlCol="false" tIns="0" lIns="0" bIns="0" rIns="0">
            <a:spAutoFit/>
          </a:bodyPr>
          <a:lstStyle/>
          <a:p>
            <a:pPr algn="just">
              <a:lnSpc>
                <a:spcPts val="2239"/>
              </a:lnSpc>
            </a:pPr>
            <a:r>
              <a:rPr lang="en-US" sz="1599" b="true">
                <a:solidFill>
                  <a:srgbClr val="FFFFFF"/>
                </a:solidFill>
                <a:latin typeface="Times New Roman Bold"/>
                <a:ea typeface="Times New Roman Bold"/>
                <a:cs typeface="Times New Roman Bold"/>
                <a:sym typeface="Times New Roman Bold"/>
              </a:rPr>
              <a:t>Restaurant Challenges:</a:t>
            </a:r>
          </a:p>
          <a:p>
            <a:pPr algn="just" marL="345439" indent="-172720" lvl="1">
              <a:lnSpc>
                <a:spcPts val="2239"/>
              </a:lnSpc>
              <a:buFont typeface="Arial"/>
              <a:buChar char="•"/>
            </a:pPr>
            <a:r>
              <a:rPr lang="en-US" sz="1599">
                <a:solidFill>
                  <a:srgbClr val="FFFFFF"/>
                </a:solidFill>
                <a:latin typeface="Times New Roman"/>
                <a:ea typeface="Times New Roman"/>
                <a:cs typeface="Times New Roman"/>
                <a:sym typeface="Times New Roman"/>
              </a:rPr>
              <a:t>Managing orders, inventory, and product listings manually.</a:t>
            </a:r>
          </a:p>
          <a:p>
            <a:pPr algn="just" marL="345439" indent="-172720" lvl="1">
              <a:lnSpc>
                <a:spcPts val="2239"/>
              </a:lnSpc>
              <a:buFont typeface="Arial"/>
              <a:buChar char="•"/>
            </a:pPr>
            <a:r>
              <a:rPr lang="en-US" sz="1599">
                <a:solidFill>
                  <a:srgbClr val="FFFFFF"/>
                </a:solidFill>
                <a:latin typeface="Times New Roman"/>
                <a:ea typeface="Times New Roman"/>
                <a:cs typeface="Times New Roman"/>
                <a:sym typeface="Times New Roman"/>
              </a:rPr>
              <a:t>Delayed communication and approval processes for new dishes.</a:t>
            </a:r>
          </a:p>
          <a:p>
            <a:pPr algn="l">
              <a:lnSpc>
                <a:spcPts val="1820"/>
              </a:lnSpc>
              <a:spcBef>
                <a:spcPct val="0"/>
              </a:spcBef>
            </a:pPr>
          </a:p>
        </p:txBody>
      </p:sp>
      <p:sp>
        <p:nvSpPr>
          <p:cNvPr name="Freeform 22" id="22"/>
          <p:cNvSpPr/>
          <p:nvPr/>
        </p:nvSpPr>
        <p:spPr>
          <a:xfrm flipH="false" flipV="false" rot="0">
            <a:off x="1754555" y="7943926"/>
            <a:ext cx="867372" cy="872129"/>
          </a:xfrm>
          <a:custGeom>
            <a:avLst/>
            <a:gdLst/>
            <a:ahLst/>
            <a:cxnLst/>
            <a:rect r="r" b="b" t="t" l="l"/>
            <a:pathLst>
              <a:path h="872129" w="867372">
                <a:moveTo>
                  <a:pt x="0" y="0"/>
                </a:moveTo>
                <a:lnTo>
                  <a:pt x="867373" y="0"/>
                </a:lnTo>
                <a:lnTo>
                  <a:pt x="867373" y="872130"/>
                </a:lnTo>
                <a:lnTo>
                  <a:pt x="0" y="872130"/>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23" id="23"/>
          <p:cNvSpPr txBox="true"/>
          <p:nvPr/>
        </p:nvSpPr>
        <p:spPr>
          <a:xfrm rot="0">
            <a:off x="1878384" y="8143305"/>
            <a:ext cx="619715" cy="425748"/>
          </a:xfrm>
          <a:prstGeom prst="rect">
            <a:avLst/>
          </a:prstGeom>
        </p:spPr>
        <p:txBody>
          <a:bodyPr anchor="t" rtlCol="false" tIns="0" lIns="0" bIns="0" rIns="0">
            <a:spAutoFit/>
          </a:bodyPr>
          <a:lstStyle/>
          <a:p>
            <a:pPr algn="ctr">
              <a:lnSpc>
                <a:spcPts val="3550"/>
              </a:lnSpc>
              <a:spcBef>
                <a:spcPct val="0"/>
              </a:spcBef>
            </a:pPr>
            <a:r>
              <a:rPr lang="en-US" b="true" sz="2536">
                <a:solidFill>
                  <a:srgbClr val="FFFFFF"/>
                </a:solidFill>
                <a:latin typeface="Open Sans Bold"/>
                <a:ea typeface="Open Sans Bold"/>
                <a:cs typeface="Open Sans Bold"/>
                <a:sym typeface="Open Sans Bold"/>
              </a:rPr>
              <a:t>03</a:t>
            </a:r>
          </a:p>
        </p:txBody>
      </p:sp>
      <p:sp>
        <p:nvSpPr>
          <p:cNvPr name="TextBox 24" id="24"/>
          <p:cNvSpPr txBox="true"/>
          <p:nvPr/>
        </p:nvSpPr>
        <p:spPr>
          <a:xfrm rot="0">
            <a:off x="2965319" y="7877251"/>
            <a:ext cx="3722418" cy="1087120"/>
          </a:xfrm>
          <a:prstGeom prst="rect">
            <a:avLst/>
          </a:prstGeom>
        </p:spPr>
        <p:txBody>
          <a:bodyPr anchor="t" rtlCol="false" tIns="0" lIns="0" bIns="0" rIns="0">
            <a:spAutoFit/>
          </a:bodyPr>
          <a:lstStyle/>
          <a:p>
            <a:pPr algn="l">
              <a:lnSpc>
                <a:spcPts val="2239"/>
              </a:lnSpc>
            </a:pPr>
            <a:r>
              <a:rPr lang="en-US" sz="1599" b="true">
                <a:solidFill>
                  <a:srgbClr val="FFFFFF"/>
                </a:solidFill>
                <a:latin typeface="Times New Roman Bold"/>
                <a:ea typeface="Times New Roman Bold"/>
                <a:cs typeface="Times New Roman Bold"/>
                <a:sym typeface="Times New Roman Bold"/>
              </a:rPr>
              <a:t>Admin Struggles:</a:t>
            </a:r>
          </a:p>
          <a:p>
            <a:pPr algn="l" marL="345439" indent="-172720" lvl="1">
              <a:lnSpc>
                <a:spcPts val="2239"/>
              </a:lnSpc>
              <a:buFont typeface="Arial"/>
              <a:buChar char="•"/>
            </a:pPr>
            <a:r>
              <a:rPr lang="en-US" sz="1599">
                <a:solidFill>
                  <a:srgbClr val="FFFFFF"/>
                </a:solidFill>
                <a:latin typeface="Times New Roman"/>
                <a:ea typeface="Times New Roman"/>
                <a:cs typeface="Times New Roman"/>
                <a:sym typeface="Times New Roman"/>
              </a:rPr>
              <a:t>Managing user accounts, food items, and orders through different systems.</a:t>
            </a:r>
          </a:p>
          <a:p>
            <a:pPr algn="l">
              <a:lnSpc>
                <a:spcPts val="1820"/>
              </a:lnSpc>
              <a:spcBef>
                <a:spcPct val="0"/>
              </a:spcBef>
            </a:pPr>
          </a:p>
        </p:txBody>
      </p:sp>
      <p:sp>
        <p:nvSpPr>
          <p:cNvPr name="Freeform 25" id="25"/>
          <p:cNvSpPr/>
          <p:nvPr/>
        </p:nvSpPr>
        <p:spPr>
          <a:xfrm flipH="true" flipV="true" rot="-467201">
            <a:off x="7655831" y="8966524"/>
            <a:ext cx="2781892" cy="1801275"/>
          </a:xfrm>
          <a:custGeom>
            <a:avLst/>
            <a:gdLst/>
            <a:ahLst/>
            <a:cxnLst/>
            <a:rect r="r" b="b" t="t" l="l"/>
            <a:pathLst>
              <a:path h="1801275" w="2781892">
                <a:moveTo>
                  <a:pt x="2781892" y="1801275"/>
                </a:moveTo>
                <a:lnTo>
                  <a:pt x="0" y="1801275"/>
                </a:lnTo>
                <a:lnTo>
                  <a:pt x="0" y="0"/>
                </a:lnTo>
                <a:lnTo>
                  <a:pt x="2781892" y="0"/>
                </a:lnTo>
                <a:lnTo>
                  <a:pt x="2781892" y="1801275"/>
                </a:lnTo>
                <a:close/>
              </a:path>
            </a:pathLst>
          </a:custGeom>
          <a:blipFill>
            <a:blip r:embed="rId10"/>
            <a:stretch>
              <a:fillRect l="0" t="0" r="0" b="0"/>
            </a:stretch>
          </a:blipFill>
        </p:spPr>
      </p:sp>
      <p:sp>
        <p:nvSpPr>
          <p:cNvPr name="Freeform 26" id="26"/>
          <p:cNvSpPr/>
          <p:nvPr/>
        </p:nvSpPr>
        <p:spPr>
          <a:xfrm flipH="false" flipV="false" rot="0">
            <a:off x="8392215" y="1560752"/>
            <a:ext cx="1309125" cy="1311858"/>
          </a:xfrm>
          <a:custGeom>
            <a:avLst/>
            <a:gdLst/>
            <a:ahLst/>
            <a:cxnLst/>
            <a:rect r="r" b="b" t="t" l="l"/>
            <a:pathLst>
              <a:path h="1311858" w="1309125">
                <a:moveTo>
                  <a:pt x="0" y="0"/>
                </a:moveTo>
                <a:lnTo>
                  <a:pt x="1309125" y="0"/>
                </a:lnTo>
                <a:lnTo>
                  <a:pt x="1309125" y="1311858"/>
                </a:lnTo>
                <a:lnTo>
                  <a:pt x="0" y="1311858"/>
                </a:lnTo>
                <a:lnTo>
                  <a:pt x="0" y="0"/>
                </a:lnTo>
                <a:close/>
              </a:path>
            </a:pathLst>
          </a:custGeom>
          <a:blipFill>
            <a:blip r:embed="rId11"/>
            <a:stretch>
              <a:fillRect l="0" t="0" r="0" b="0"/>
            </a:stretch>
          </a:blipFill>
        </p:spPr>
      </p:sp>
      <p:sp>
        <p:nvSpPr>
          <p:cNvPr name="Freeform 27" id="27"/>
          <p:cNvSpPr/>
          <p:nvPr/>
        </p:nvSpPr>
        <p:spPr>
          <a:xfrm flipH="false" flipV="false" rot="-5571063">
            <a:off x="-477229" y="7524342"/>
            <a:ext cx="1738738" cy="1859613"/>
          </a:xfrm>
          <a:custGeom>
            <a:avLst/>
            <a:gdLst/>
            <a:ahLst/>
            <a:cxnLst/>
            <a:rect r="r" b="b" t="t" l="l"/>
            <a:pathLst>
              <a:path h="1859613" w="1738738">
                <a:moveTo>
                  <a:pt x="0" y="0"/>
                </a:moveTo>
                <a:lnTo>
                  <a:pt x="1738738" y="0"/>
                </a:lnTo>
                <a:lnTo>
                  <a:pt x="1738738" y="1859613"/>
                </a:lnTo>
                <a:lnTo>
                  <a:pt x="0" y="1859613"/>
                </a:lnTo>
                <a:lnTo>
                  <a:pt x="0" y="0"/>
                </a:lnTo>
                <a:close/>
              </a:path>
            </a:pathLst>
          </a:custGeom>
          <a:blipFill>
            <a:blip r:embed="rId12"/>
            <a:stretch>
              <a:fillRect l="0" t="0" r="0" b="0"/>
            </a:stretch>
          </a:blipFill>
        </p:spPr>
      </p:sp>
      <p:sp>
        <p:nvSpPr>
          <p:cNvPr name="Freeform 28" id="28"/>
          <p:cNvSpPr/>
          <p:nvPr/>
        </p:nvSpPr>
        <p:spPr>
          <a:xfrm flipH="false" flipV="false" rot="0">
            <a:off x="4294716" y="-616828"/>
            <a:ext cx="1897490" cy="1686394"/>
          </a:xfrm>
          <a:custGeom>
            <a:avLst/>
            <a:gdLst/>
            <a:ahLst/>
            <a:cxnLst/>
            <a:rect r="r" b="b" t="t" l="l"/>
            <a:pathLst>
              <a:path h="1686394" w="1897490">
                <a:moveTo>
                  <a:pt x="0" y="0"/>
                </a:moveTo>
                <a:lnTo>
                  <a:pt x="1897489" y="0"/>
                </a:lnTo>
                <a:lnTo>
                  <a:pt x="1897489" y="1686394"/>
                </a:lnTo>
                <a:lnTo>
                  <a:pt x="0" y="1686394"/>
                </a:lnTo>
                <a:lnTo>
                  <a:pt x="0" y="0"/>
                </a:lnTo>
                <a:close/>
              </a:path>
            </a:pathLst>
          </a:custGeom>
          <a:blipFill>
            <a:blip r:embed="rId13"/>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0312" t="0" r="-20312" b="0"/>
            </a:stretch>
          </a:blipFill>
        </p:spPr>
      </p:sp>
      <p:sp>
        <p:nvSpPr>
          <p:cNvPr name="Freeform 3" id="3"/>
          <p:cNvSpPr/>
          <p:nvPr/>
        </p:nvSpPr>
        <p:spPr>
          <a:xfrm flipH="false" flipV="false" rot="0">
            <a:off x="17317402" y="443218"/>
            <a:ext cx="294663" cy="294663"/>
          </a:xfrm>
          <a:custGeom>
            <a:avLst/>
            <a:gdLst/>
            <a:ahLst/>
            <a:cxnLst/>
            <a:rect r="r" b="b" t="t" l="l"/>
            <a:pathLst>
              <a:path h="294663" w="294663">
                <a:moveTo>
                  <a:pt x="0" y="0"/>
                </a:moveTo>
                <a:lnTo>
                  <a:pt x="294664" y="0"/>
                </a:lnTo>
                <a:lnTo>
                  <a:pt x="294664" y="294664"/>
                </a:lnTo>
                <a:lnTo>
                  <a:pt x="0" y="29466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574084" y="397496"/>
            <a:ext cx="328958" cy="328958"/>
          </a:xfrm>
          <a:custGeom>
            <a:avLst/>
            <a:gdLst/>
            <a:ahLst/>
            <a:cxnLst/>
            <a:rect r="r" b="b" t="t" l="l"/>
            <a:pathLst>
              <a:path h="328958" w="328958">
                <a:moveTo>
                  <a:pt x="0" y="0"/>
                </a:moveTo>
                <a:lnTo>
                  <a:pt x="328958" y="0"/>
                </a:lnTo>
                <a:lnTo>
                  <a:pt x="328958" y="328958"/>
                </a:lnTo>
                <a:lnTo>
                  <a:pt x="0" y="32895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5" id="5"/>
          <p:cNvGrpSpPr/>
          <p:nvPr/>
        </p:nvGrpSpPr>
        <p:grpSpPr>
          <a:xfrm rot="0">
            <a:off x="18070965" y="8097878"/>
            <a:ext cx="434070" cy="1160422"/>
            <a:chOff x="0" y="0"/>
            <a:chExt cx="114323" cy="305626"/>
          </a:xfrm>
        </p:grpSpPr>
        <p:sp>
          <p:nvSpPr>
            <p:cNvPr name="Freeform 6" id="6"/>
            <p:cNvSpPr/>
            <p:nvPr/>
          </p:nvSpPr>
          <p:spPr>
            <a:xfrm flipH="false" flipV="false" rot="0">
              <a:off x="0" y="0"/>
              <a:ext cx="114323" cy="305626"/>
            </a:xfrm>
            <a:custGeom>
              <a:avLst/>
              <a:gdLst/>
              <a:ahLst/>
              <a:cxnLst/>
              <a:rect r="r" b="b" t="t" l="l"/>
              <a:pathLst>
                <a:path h="305626" w="114323">
                  <a:moveTo>
                    <a:pt x="57162" y="0"/>
                  </a:moveTo>
                  <a:lnTo>
                    <a:pt x="57162" y="0"/>
                  </a:lnTo>
                  <a:cubicBezTo>
                    <a:pt x="72322" y="0"/>
                    <a:pt x="86861" y="6022"/>
                    <a:pt x="97581" y="16742"/>
                  </a:cubicBezTo>
                  <a:cubicBezTo>
                    <a:pt x="108301" y="27462"/>
                    <a:pt x="114323" y="42001"/>
                    <a:pt x="114323" y="57162"/>
                  </a:cubicBezTo>
                  <a:lnTo>
                    <a:pt x="114323" y="248464"/>
                  </a:lnTo>
                  <a:cubicBezTo>
                    <a:pt x="114323" y="263624"/>
                    <a:pt x="108301" y="278164"/>
                    <a:pt x="97581" y="288883"/>
                  </a:cubicBezTo>
                  <a:cubicBezTo>
                    <a:pt x="86861" y="299603"/>
                    <a:pt x="72322" y="305626"/>
                    <a:pt x="57162" y="305626"/>
                  </a:cubicBezTo>
                  <a:lnTo>
                    <a:pt x="57162" y="305626"/>
                  </a:lnTo>
                  <a:cubicBezTo>
                    <a:pt x="42001" y="305626"/>
                    <a:pt x="27462" y="299603"/>
                    <a:pt x="16742" y="288883"/>
                  </a:cubicBezTo>
                  <a:cubicBezTo>
                    <a:pt x="6022" y="278164"/>
                    <a:pt x="0" y="263624"/>
                    <a:pt x="0" y="248464"/>
                  </a:cubicBezTo>
                  <a:lnTo>
                    <a:pt x="0" y="57162"/>
                  </a:lnTo>
                  <a:cubicBezTo>
                    <a:pt x="0" y="42001"/>
                    <a:pt x="6022" y="27462"/>
                    <a:pt x="16742" y="16742"/>
                  </a:cubicBezTo>
                  <a:cubicBezTo>
                    <a:pt x="27462" y="6022"/>
                    <a:pt x="42001" y="0"/>
                    <a:pt x="57162" y="0"/>
                  </a:cubicBezTo>
                  <a:close/>
                </a:path>
              </a:pathLst>
            </a:custGeom>
            <a:solidFill>
              <a:srgbClr val="FF5400"/>
            </a:solidFill>
          </p:spPr>
        </p:sp>
        <p:sp>
          <p:nvSpPr>
            <p:cNvPr name="TextBox 7" id="7"/>
            <p:cNvSpPr txBox="true"/>
            <p:nvPr/>
          </p:nvSpPr>
          <p:spPr>
            <a:xfrm>
              <a:off x="0" y="-38100"/>
              <a:ext cx="114323" cy="343726"/>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2255608" y="2293362"/>
            <a:ext cx="7959384" cy="5838326"/>
            <a:chOff x="0" y="0"/>
            <a:chExt cx="4198620" cy="3079750"/>
          </a:xfrm>
        </p:grpSpPr>
        <p:sp>
          <p:nvSpPr>
            <p:cNvPr name="Freeform 9" id="9"/>
            <p:cNvSpPr/>
            <p:nvPr/>
          </p:nvSpPr>
          <p:spPr>
            <a:xfrm flipH="false" flipV="false" rot="0">
              <a:off x="-12700" y="-2540"/>
              <a:ext cx="4215130" cy="3083560"/>
            </a:xfrm>
            <a:custGeom>
              <a:avLst/>
              <a:gdLst/>
              <a:ahLst/>
              <a:cxnLst/>
              <a:rect r="r" b="b" t="t" l="l"/>
              <a:pathLst>
                <a:path h="3083560" w="4215130">
                  <a:moveTo>
                    <a:pt x="4196080" y="1511300"/>
                  </a:moveTo>
                  <a:cubicBezTo>
                    <a:pt x="4199890" y="1508760"/>
                    <a:pt x="4203700" y="1507490"/>
                    <a:pt x="4206240" y="1503680"/>
                  </a:cubicBezTo>
                  <a:cubicBezTo>
                    <a:pt x="4208780" y="1501140"/>
                    <a:pt x="4213860" y="1497330"/>
                    <a:pt x="4213860" y="1493520"/>
                  </a:cubicBezTo>
                  <a:cubicBezTo>
                    <a:pt x="4213860" y="1490980"/>
                    <a:pt x="4208780" y="1487170"/>
                    <a:pt x="4206240" y="1484630"/>
                  </a:cubicBezTo>
                  <a:lnTo>
                    <a:pt x="4194810" y="1473200"/>
                  </a:lnTo>
                  <a:cubicBezTo>
                    <a:pt x="4197350" y="1470660"/>
                    <a:pt x="4202430" y="1469390"/>
                    <a:pt x="4202430" y="1465580"/>
                  </a:cubicBezTo>
                  <a:cubicBezTo>
                    <a:pt x="4204970" y="1455420"/>
                    <a:pt x="4208780" y="1445260"/>
                    <a:pt x="4208780" y="1435100"/>
                  </a:cubicBezTo>
                  <a:cubicBezTo>
                    <a:pt x="4208780" y="1430020"/>
                    <a:pt x="4199890" y="1426210"/>
                    <a:pt x="4194810" y="1419860"/>
                  </a:cubicBezTo>
                  <a:cubicBezTo>
                    <a:pt x="4199890" y="1419860"/>
                    <a:pt x="4202430" y="1419860"/>
                    <a:pt x="4206240" y="1418590"/>
                  </a:cubicBezTo>
                  <a:lnTo>
                    <a:pt x="4206240" y="1414780"/>
                  </a:lnTo>
                  <a:lnTo>
                    <a:pt x="4194810" y="1414780"/>
                  </a:lnTo>
                  <a:cubicBezTo>
                    <a:pt x="4187190" y="1409700"/>
                    <a:pt x="4179570" y="1399540"/>
                    <a:pt x="4177030" y="1400810"/>
                  </a:cubicBezTo>
                  <a:cubicBezTo>
                    <a:pt x="4163060" y="1408430"/>
                    <a:pt x="4163060" y="1398270"/>
                    <a:pt x="4160520" y="1390650"/>
                  </a:cubicBezTo>
                  <a:cubicBezTo>
                    <a:pt x="4155440" y="1391920"/>
                    <a:pt x="4150360" y="1393190"/>
                    <a:pt x="4146550" y="1391920"/>
                  </a:cubicBezTo>
                  <a:cubicBezTo>
                    <a:pt x="4137660" y="1390650"/>
                    <a:pt x="4128770" y="1386840"/>
                    <a:pt x="4119880" y="1386840"/>
                  </a:cubicBezTo>
                  <a:cubicBezTo>
                    <a:pt x="4108450" y="1385570"/>
                    <a:pt x="4095750" y="1385570"/>
                    <a:pt x="4083050" y="1384300"/>
                  </a:cubicBezTo>
                  <a:cubicBezTo>
                    <a:pt x="4064000" y="1381760"/>
                    <a:pt x="4044950" y="1379220"/>
                    <a:pt x="4025900" y="1376680"/>
                  </a:cubicBezTo>
                  <a:cubicBezTo>
                    <a:pt x="4024630" y="1376680"/>
                    <a:pt x="4022090" y="1379220"/>
                    <a:pt x="4020820" y="1379220"/>
                  </a:cubicBezTo>
                  <a:cubicBezTo>
                    <a:pt x="4010660" y="1377950"/>
                    <a:pt x="4000500" y="1376680"/>
                    <a:pt x="3991610" y="1374140"/>
                  </a:cubicBezTo>
                  <a:cubicBezTo>
                    <a:pt x="3989070" y="1372870"/>
                    <a:pt x="3987800" y="1366520"/>
                    <a:pt x="3987800" y="1363980"/>
                  </a:cubicBezTo>
                  <a:cubicBezTo>
                    <a:pt x="4001770" y="1353820"/>
                    <a:pt x="4015740" y="1343660"/>
                    <a:pt x="4024630" y="1337310"/>
                  </a:cubicBezTo>
                  <a:cubicBezTo>
                    <a:pt x="4034790" y="1336040"/>
                    <a:pt x="4041140" y="1334770"/>
                    <a:pt x="4050030" y="1334770"/>
                  </a:cubicBezTo>
                  <a:cubicBezTo>
                    <a:pt x="4042410" y="1324610"/>
                    <a:pt x="4037330" y="1319530"/>
                    <a:pt x="4030980" y="1311910"/>
                  </a:cubicBezTo>
                  <a:cubicBezTo>
                    <a:pt x="4027170" y="1313180"/>
                    <a:pt x="4023360" y="1314450"/>
                    <a:pt x="4017010" y="1316990"/>
                  </a:cubicBezTo>
                  <a:cubicBezTo>
                    <a:pt x="4017010" y="1310640"/>
                    <a:pt x="4017010" y="1304290"/>
                    <a:pt x="4018280" y="1304290"/>
                  </a:cubicBezTo>
                  <a:cubicBezTo>
                    <a:pt x="4023360" y="1303020"/>
                    <a:pt x="4030980" y="1301750"/>
                    <a:pt x="4034790" y="1304290"/>
                  </a:cubicBezTo>
                  <a:cubicBezTo>
                    <a:pt x="4039870" y="1308100"/>
                    <a:pt x="4042410" y="1314450"/>
                    <a:pt x="4047490" y="1322070"/>
                  </a:cubicBezTo>
                  <a:cubicBezTo>
                    <a:pt x="4050030" y="1322070"/>
                    <a:pt x="4055110" y="1323340"/>
                    <a:pt x="4060190" y="1323340"/>
                  </a:cubicBezTo>
                  <a:cubicBezTo>
                    <a:pt x="4058920" y="1306830"/>
                    <a:pt x="4058920" y="1306830"/>
                    <a:pt x="4044950" y="1282700"/>
                  </a:cubicBezTo>
                  <a:cubicBezTo>
                    <a:pt x="4062730" y="1282700"/>
                    <a:pt x="4067810" y="1277620"/>
                    <a:pt x="4064000" y="1259840"/>
                  </a:cubicBezTo>
                  <a:cubicBezTo>
                    <a:pt x="4075430" y="1258570"/>
                    <a:pt x="4088130" y="1257300"/>
                    <a:pt x="4099560" y="1257300"/>
                  </a:cubicBezTo>
                  <a:cubicBezTo>
                    <a:pt x="4098290" y="1254760"/>
                    <a:pt x="4095750" y="1249680"/>
                    <a:pt x="4094480" y="1245870"/>
                  </a:cubicBezTo>
                  <a:cubicBezTo>
                    <a:pt x="4099560" y="1247140"/>
                    <a:pt x="4103370" y="1248410"/>
                    <a:pt x="4105910" y="1249680"/>
                  </a:cubicBezTo>
                  <a:cubicBezTo>
                    <a:pt x="4107180" y="1243330"/>
                    <a:pt x="4107180" y="1236980"/>
                    <a:pt x="4108450" y="1231900"/>
                  </a:cubicBezTo>
                  <a:cubicBezTo>
                    <a:pt x="4109720" y="1225550"/>
                    <a:pt x="4110990" y="1217930"/>
                    <a:pt x="4112260" y="1211580"/>
                  </a:cubicBezTo>
                  <a:cubicBezTo>
                    <a:pt x="4112260" y="1209040"/>
                    <a:pt x="4110990" y="1205230"/>
                    <a:pt x="4112260" y="1201420"/>
                  </a:cubicBezTo>
                  <a:cubicBezTo>
                    <a:pt x="4116070" y="1191260"/>
                    <a:pt x="4117340" y="1176020"/>
                    <a:pt x="4113530" y="1168400"/>
                  </a:cubicBezTo>
                  <a:cubicBezTo>
                    <a:pt x="4116070" y="1165860"/>
                    <a:pt x="4117340" y="1162050"/>
                    <a:pt x="4117340" y="1159510"/>
                  </a:cubicBezTo>
                  <a:cubicBezTo>
                    <a:pt x="4117340" y="1149350"/>
                    <a:pt x="4117340" y="1137920"/>
                    <a:pt x="4116070" y="1127760"/>
                  </a:cubicBezTo>
                  <a:cubicBezTo>
                    <a:pt x="4114800" y="1117600"/>
                    <a:pt x="4113530" y="1108710"/>
                    <a:pt x="4112260" y="1098550"/>
                  </a:cubicBezTo>
                  <a:cubicBezTo>
                    <a:pt x="4110990" y="1096010"/>
                    <a:pt x="4110990" y="1093470"/>
                    <a:pt x="4112260" y="1089660"/>
                  </a:cubicBezTo>
                  <a:cubicBezTo>
                    <a:pt x="4116070" y="1079500"/>
                    <a:pt x="4118610" y="1069340"/>
                    <a:pt x="4110990" y="1059180"/>
                  </a:cubicBezTo>
                  <a:cubicBezTo>
                    <a:pt x="4108450" y="1056640"/>
                    <a:pt x="4109720" y="1050290"/>
                    <a:pt x="4110990" y="1046480"/>
                  </a:cubicBezTo>
                  <a:cubicBezTo>
                    <a:pt x="4114800" y="1032510"/>
                    <a:pt x="4107180" y="1021080"/>
                    <a:pt x="4093210" y="1018540"/>
                  </a:cubicBezTo>
                  <a:lnTo>
                    <a:pt x="4088130" y="1018540"/>
                  </a:lnTo>
                  <a:cubicBezTo>
                    <a:pt x="4089400" y="1014730"/>
                    <a:pt x="4090670" y="1013460"/>
                    <a:pt x="4091940" y="1010920"/>
                  </a:cubicBezTo>
                  <a:cubicBezTo>
                    <a:pt x="4088130" y="1009650"/>
                    <a:pt x="4084320" y="1009650"/>
                    <a:pt x="4081780" y="1007110"/>
                  </a:cubicBezTo>
                  <a:cubicBezTo>
                    <a:pt x="4079240" y="1005840"/>
                    <a:pt x="4077970" y="1002030"/>
                    <a:pt x="4075430" y="1000760"/>
                  </a:cubicBezTo>
                  <a:cubicBezTo>
                    <a:pt x="4065270" y="995680"/>
                    <a:pt x="4053840" y="990600"/>
                    <a:pt x="4042410" y="985520"/>
                  </a:cubicBezTo>
                  <a:cubicBezTo>
                    <a:pt x="4038600" y="984250"/>
                    <a:pt x="4033520" y="984250"/>
                    <a:pt x="4029710" y="984250"/>
                  </a:cubicBezTo>
                  <a:cubicBezTo>
                    <a:pt x="4027170" y="985520"/>
                    <a:pt x="4025900" y="980440"/>
                    <a:pt x="4023360" y="980440"/>
                  </a:cubicBezTo>
                  <a:cubicBezTo>
                    <a:pt x="4005580" y="976630"/>
                    <a:pt x="3987800" y="974090"/>
                    <a:pt x="3970020" y="969010"/>
                  </a:cubicBezTo>
                  <a:cubicBezTo>
                    <a:pt x="3956050" y="963930"/>
                    <a:pt x="3939540" y="974090"/>
                    <a:pt x="3925570" y="963930"/>
                  </a:cubicBezTo>
                  <a:cubicBezTo>
                    <a:pt x="3924300" y="962660"/>
                    <a:pt x="3921760" y="965200"/>
                    <a:pt x="3920490" y="965200"/>
                  </a:cubicBezTo>
                  <a:cubicBezTo>
                    <a:pt x="3909060" y="962660"/>
                    <a:pt x="3898900" y="969010"/>
                    <a:pt x="3887470" y="965200"/>
                  </a:cubicBezTo>
                  <a:cubicBezTo>
                    <a:pt x="3876040" y="961390"/>
                    <a:pt x="3863340" y="960120"/>
                    <a:pt x="3858260" y="948690"/>
                  </a:cubicBezTo>
                  <a:cubicBezTo>
                    <a:pt x="3853180" y="937260"/>
                    <a:pt x="3849370" y="925830"/>
                    <a:pt x="3849370" y="914400"/>
                  </a:cubicBezTo>
                  <a:cubicBezTo>
                    <a:pt x="3850640" y="900430"/>
                    <a:pt x="3856990" y="885190"/>
                    <a:pt x="3832860" y="887730"/>
                  </a:cubicBezTo>
                  <a:cubicBezTo>
                    <a:pt x="3834130" y="885190"/>
                    <a:pt x="3834130" y="882650"/>
                    <a:pt x="3835400" y="881380"/>
                  </a:cubicBezTo>
                  <a:cubicBezTo>
                    <a:pt x="3761740" y="873760"/>
                    <a:pt x="3688080" y="867410"/>
                    <a:pt x="3615690" y="859790"/>
                  </a:cubicBezTo>
                  <a:cubicBezTo>
                    <a:pt x="3613150" y="850900"/>
                    <a:pt x="3610610" y="840740"/>
                    <a:pt x="3608070" y="826770"/>
                  </a:cubicBezTo>
                  <a:cubicBezTo>
                    <a:pt x="3622040" y="842010"/>
                    <a:pt x="3634740" y="850900"/>
                    <a:pt x="3652520" y="849630"/>
                  </a:cubicBezTo>
                  <a:cubicBezTo>
                    <a:pt x="3653790" y="839470"/>
                    <a:pt x="3652520" y="831850"/>
                    <a:pt x="3642360" y="825500"/>
                  </a:cubicBezTo>
                  <a:cubicBezTo>
                    <a:pt x="3641090" y="824230"/>
                    <a:pt x="3639820" y="819150"/>
                    <a:pt x="3641090" y="816610"/>
                  </a:cubicBezTo>
                  <a:cubicBezTo>
                    <a:pt x="3646170" y="803910"/>
                    <a:pt x="3651250" y="792480"/>
                    <a:pt x="3655060" y="781050"/>
                  </a:cubicBezTo>
                  <a:cubicBezTo>
                    <a:pt x="3660140" y="784860"/>
                    <a:pt x="3663950" y="787400"/>
                    <a:pt x="3669030" y="789940"/>
                  </a:cubicBezTo>
                  <a:lnTo>
                    <a:pt x="3671570" y="787400"/>
                  </a:lnTo>
                  <a:lnTo>
                    <a:pt x="3656330" y="764540"/>
                  </a:lnTo>
                  <a:cubicBezTo>
                    <a:pt x="3666490" y="767080"/>
                    <a:pt x="3675380" y="768350"/>
                    <a:pt x="3686810" y="770890"/>
                  </a:cubicBezTo>
                  <a:cubicBezTo>
                    <a:pt x="3683000" y="763270"/>
                    <a:pt x="3679190" y="758190"/>
                    <a:pt x="3679190" y="758190"/>
                  </a:cubicBezTo>
                  <a:cubicBezTo>
                    <a:pt x="3685540" y="753110"/>
                    <a:pt x="3691890" y="748030"/>
                    <a:pt x="3700780" y="741680"/>
                  </a:cubicBezTo>
                  <a:cubicBezTo>
                    <a:pt x="3700780" y="740410"/>
                    <a:pt x="3702050" y="732790"/>
                    <a:pt x="3705860" y="731520"/>
                  </a:cubicBezTo>
                  <a:cubicBezTo>
                    <a:pt x="3713480" y="727710"/>
                    <a:pt x="3716020" y="734060"/>
                    <a:pt x="3718560" y="740410"/>
                  </a:cubicBezTo>
                  <a:cubicBezTo>
                    <a:pt x="3719830" y="744220"/>
                    <a:pt x="3727450" y="745490"/>
                    <a:pt x="3732530" y="746760"/>
                  </a:cubicBezTo>
                  <a:cubicBezTo>
                    <a:pt x="3737610" y="748030"/>
                    <a:pt x="3743960" y="748030"/>
                    <a:pt x="3750310" y="746760"/>
                  </a:cubicBezTo>
                  <a:cubicBezTo>
                    <a:pt x="3760470" y="746760"/>
                    <a:pt x="3770630" y="745490"/>
                    <a:pt x="3784600" y="744220"/>
                  </a:cubicBezTo>
                  <a:cubicBezTo>
                    <a:pt x="3774440" y="741680"/>
                    <a:pt x="3766820" y="739140"/>
                    <a:pt x="3760470" y="737870"/>
                  </a:cubicBezTo>
                  <a:cubicBezTo>
                    <a:pt x="3760470" y="736600"/>
                    <a:pt x="3760470" y="735330"/>
                    <a:pt x="3759200" y="734060"/>
                  </a:cubicBezTo>
                  <a:cubicBezTo>
                    <a:pt x="3769360" y="731520"/>
                    <a:pt x="3779520" y="728980"/>
                    <a:pt x="3788410" y="726440"/>
                  </a:cubicBezTo>
                  <a:cubicBezTo>
                    <a:pt x="3798570" y="728980"/>
                    <a:pt x="3807460" y="732790"/>
                    <a:pt x="3815080" y="735330"/>
                  </a:cubicBezTo>
                  <a:cubicBezTo>
                    <a:pt x="3817620" y="758190"/>
                    <a:pt x="3832860" y="739140"/>
                    <a:pt x="3841750" y="741680"/>
                  </a:cubicBezTo>
                  <a:cubicBezTo>
                    <a:pt x="3839210" y="736600"/>
                    <a:pt x="3835400" y="731520"/>
                    <a:pt x="3831590" y="725170"/>
                  </a:cubicBezTo>
                  <a:cubicBezTo>
                    <a:pt x="3848100" y="727710"/>
                    <a:pt x="3864610" y="727710"/>
                    <a:pt x="3876040" y="740410"/>
                  </a:cubicBezTo>
                  <a:cubicBezTo>
                    <a:pt x="3877310" y="741680"/>
                    <a:pt x="3882390" y="740410"/>
                    <a:pt x="3884930" y="739140"/>
                  </a:cubicBezTo>
                  <a:cubicBezTo>
                    <a:pt x="3888740" y="740410"/>
                    <a:pt x="3895090" y="742950"/>
                    <a:pt x="3897630" y="741680"/>
                  </a:cubicBezTo>
                  <a:cubicBezTo>
                    <a:pt x="3901440" y="737870"/>
                    <a:pt x="3901440" y="731520"/>
                    <a:pt x="3905250" y="723900"/>
                  </a:cubicBezTo>
                  <a:cubicBezTo>
                    <a:pt x="3914140" y="739140"/>
                    <a:pt x="3923030" y="730250"/>
                    <a:pt x="3931920" y="723900"/>
                  </a:cubicBezTo>
                  <a:cubicBezTo>
                    <a:pt x="3930650" y="727710"/>
                    <a:pt x="3930650" y="730250"/>
                    <a:pt x="3930650" y="730250"/>
                  </a:cubicBezTo>
                  <a:cubicBezTo>
                    <a:pt x="3938270" y="734060"/>
                    <a:pt x="3944620" y="736600"/>
                    <a:pt x="3953510" y="740410"/>
                  </a:cubicBezTo>
                  <a:cubicBezTo>
                    <a:pt x="3959860" y="737870"/>
                    <a:pt x="3967480" y="728980"/>
                    <a:pt x="3978910" y="737870"/>
                  </a:cubicBezTo>
                  <a:cubicBezTo>
                    <a:pt x="3980180" y="739140"/>
                    <a:pt x="3985260" y="736600"/>
                    <a:pt x="3989070" y="736600"/>
                  </a:cubicBezTo>
                  <a:cubicBezTo>
                    <a:pt x="3992880" y="735330"/>
                    <a:pt x="3995420" y="735330"/>
                    <a:pt x="3996690" y="734060"/>
                  </a:cubicBezTo>
                  <a:cubicBezTo>
                    <a:pt x="3999230" y="725170"/>
                    <a:pt x="4000500" y="717550"/>
                    <a:pt x="4004310" y="709930"/>
                  </a:cubicBezTo>
                  <a:cubicBezTo>
                    <a:pt x="4008120" y="702310"/>
                    <a:pt x="4006850" y="694690"/>
                    <a:pt x="3999230" y="692150"/>
                  </a:cubicBezTo>
                  <a:cubicBezTo>
                    <a:pt x="3996690" y="690880"/>
                    <a:pt x="3994150" y="690880"/>
                    <a:pt x="3992880" y="689610"/>
                  </a:cubicBezTo>
                  <a:cubicBezTo>
                    <a:pt x="4004310" y="678180"/>
                    <a:pt x="4014470" y="670560"/>
                    <a:pt x="4030980" y="675640"/>
                  </a:cubicBezTo>
                  <a:cubicBezTo>
                    <a:pt x="4034790" y="676910"/>
                    <a:pt x="4039870" y="671830"/>
                    <a:pt x="4046220" y="668020"/>
                  </a:cubicBezTo>
                  <a:cubicBezTo>
                    <a:pt x="4042410" y="664210"/>
                    <a:pt x="4039870" y="662940"/>
                    <a:pt x="4037330" y="661670"/>
                  </a:cubicBezTo>
                  <a:cubicBezTo>
                    <a:pt x="4047490" y="640080"/>
                    <a:pt x="4064000" y="654050"/>
                    <a:pt x="4079240" y="654050"/>
                  </a:cubicBezTo>
                  <a:cubicBezTo>
                    <a:pt x="4074160" y="650240"/>
                    <a:pt x="4071620" y="646430"/>
                    <a:pt x="4069080" y="645160"/>
                  </a:cubicBezTo>
                  <a:cubicBezTo>
                    <a:pt x="4076700" y="641350"/>
                    <a:pt x="4084320" y="638810"/>
                    <a:pt x="4090670" y="635000"/>
                  </a:cubicBezTo>
                  <a:cubicBezTo>
                    <a:pt x="4091940" y="629920"/>
                    <a:pt x="4090670" y="624840"/>
                    <a:pt x="4091940" y="622300"/>
                  </a:cubicBezTo>
                  <a:cubicBezTo>
                    <a:pt x="4098290" y="612140"/>
                    <a:pt x="4094480" y="604520"/>
                    <a:pt x="4084320" y="599440"/>
                  </a:cubicBezTo>
                  <a:cubicBezTo>
                    <a:pt x="4080510" y="596900"/>
                    <a:pt x="4076700" y="591820"/>
                    <a:pt x="4074160" y="588010"/>
                  </a:cubicBezTo>
                  <a:cubicBezTo>
                    <a:pt x="4077970" y="588010"/>
                    <a:pt x="4083050" y="586740"/>
                    <a:pt x="4088130" y="586740"/>
                  </a:cubicBezTo>
                  <a:lnTo>
                    <a:pt x="4088130" y="571500"/>
                  </a:lnTo>
                  <a:cubicBezTo>
                    <a:pt x="4090670" y="571500"/>
                    <a:pt x="4093210" y="571500"/>
                    <a:pt x="4095750" y="572770"/>
                  </a:cubicBezTo>
                  <a:cubicBezTo>
                    <a:pt x="4097020" y="557530"/>
                    <a:pt x="4098290" y="542290"/>
                    <a:pt x="4100830" y="525780"/>
                  </a:cubicBezTo>
                  <a:cubicBezTo>
                    <a:pt x="4086860" y="518160"/>
                    <a:pt x="4094480" y="509270"/>
                    <a:pt x="4102100" y="497840"/>
                  </a:cubicBezTo>
                  <a:cubicBezTo>
                    <a:pt x="4102100" y="497840"/>
                    <a:pt x="4099560" y="496570"/>
                    <a:pt x="4097020" y="496570"/>
                  </a:cubicBezTo>
                  <a:cubicBezTo>
                    <a:pt x="4098290" y="491490"/>
                    <a:pt x="4100830" y="486410"/>
                    <a:pt x="4102100" y="481330"/>
                  </a:cubicBezTo>
                  <a:cubicBezTo>
                    <a:pt x="4104640" y="471170"/>
                    <a:pt x="4100830" y="469900"/>
                    <a:pt x="4089400" y="474980"/>
                  </a:cubicBezTo>
                  <a:cubicBezTo>
                    <a:pt x="4088130" y="472440"/>
                    <a:pt x="4086860" y="468630"/>
                    <a:pt x="4084320" y="466090"/>
                  </a:cubicBezTo>
                  <a:cubicBezTo>
                    <a:pt x="4083050" y="467360"/>
                    <a:pt x="4083050" y="468630"/>
                    <a:pt x="4081780" y="469900"/>
                  </a:cubicBezTo>
                  <a:cubicBezTo>
                    <a:pt x="4076700" y="468630"/>
                    <a:pt x="4072890" y="466090"/>
                    <a:pt x="4067810" y="464820"/>
                  </a:cubicBezTo>
                  <a:cubicBezTo>
                    <a:pt x="4042410" y="454660"/>
                    <a:pt x="4015740" y="457200"/>
                    <a:pt x="3990340" y="455930"/>
                  </a:cubicBezTo>
                  <a:cubicBezTo>
                    <a:pt x="3986530" y="455930"/>
                    <a:pt x="3981450" y="459740"/>
                    <a:pt x="3977640" y="459740"/>
                  </a:cubicBezTo>
                  <a:cubicBezTo>
                    <a:pt x="3962400" y="458470"/>
                    <a:pt x="3948430" y="453390"/>
                    <a:pt x="3934460" y="452120"/>
                  </a:cubicBezTo>
                  <a:cubicBezTo>
                    <a:pt x="3915410" y="450850"/>
                    <a:pt x="3896360" y="450850"/>
                    <a:pt x="3877310" y="450850"/>
                  </a:cubicBezTo>
                  <a:cubicBezTo>
                    <a:pt x="3863340" y="450850"/>
                    <a:pt x="3860800" y="443230"/>
                    <a:pt x="3862070" y="433070"/>
                  </a:cubicBezTo>
                  <a:cubicBezTo>
                    <a:pt x="3867150" y="429260"/>
                    <a:pt x="3872230" y="421640"/>
                    <a:pt x="3872230" y="420370"/>
                  </a:cubicBezTo>
                  <a:cubicBezTo>
                    <a:pt x="3855720" y="407670"/>
                    <a:pt x="3870960" y="398780"/>
                    <a:pt x="3874770" y="388620"/>
                  </a:cubicBezTo>
                  <a:cubicBezTo>
                    <a:pt x="3873500" y="363220"/>
                    <a:pt x="3872230" y="337820"/>
                    <a:pt x="3870960" y="311150"/>
                  </a:cubicBezTo>
                  <a:cubicBezTo>
                    <a:pt x="3873500" y="309880"/>
                    <a:pt x="3878580" y="308610"/>
                    <a:pt x="3882390" y="307340"/>
                  </a:cubicBezTo>
                  <a:cubicBezTo>
                    <a:pt x="3881120" y="303530"/>
                    <a:pt x="3878580" y="299720"/>
                    <a:pt x="3878580" y="295910"/>
                  </a:cubicBezTo>
                  <a:cubicBezTo>
                    <a:pt x="3882390" y="280670"/>
                    <a:pt x="3883660" y="265430"/>
                    <a:pt x="3867150" y="254000"/>
                  </a:cubicBezTo>
                  <a:cubicBezTo>
                    <a:pt x="3874770" y="248920"/>
                    <a:pt x="3881120" y="245110"/>
                    <a:pt x="3888740" y="240030"/>
                  </a:cubicBezTo>
                  <a:cubicBezTo>
                    <a:pt x="3887470" y="238760"/>
                    <a:pt x="3886200" y="236220"/>
                    <a:pt x="3886200" y="234950"/>
                  </a:cubicBezTo>
                  <a:cubicBezTo>
                    <a:pt x="3886200" y="233680"/>
                    <a:pt x="3884930" y="233680"/>
                    <a:pt x="3883660" y="233680"/>
                  </a:cubicBezTo>
                  <a:cubicBezTo>
                    <a:pt x="3870960" y="233680"/>
                    <a:pt x="3865880" y="231140"/>
                    <a:pt x="3864610" y="218440"/>
                  </a:cubicBezTo>
                  <a:cubicBezTo>
                    <a:pt x="3864610" y="215900"/>
                    <a:pt x="3864610" y="212090"/>
                    <a:pt x="3867150" y="209550"/>
                  </a:cubicBezTo>
                  <a:cubicBezTo>
                    <a:pt x="3872230" y="205740"/>
                    <a:pt x="3877310" y="201930"/>
                    <a:pt x="3883660" y="199390"/>
                  </a:cubicBezTo>
                  <a:cubicBezTo>
                    <a:pt x="3886200" y="198120"/>
                    <a:pt x="3891280" y="199390"/>
                    <a:pt x="3893820" y="200660"/>
                  </a:cubicBezTo>
                  <a:cubicBezTo>
                    <a:pt x="3907790" y="208280"/>
                    <a:pt x="3909060" y="208280"/>
                    <a:pt x="3911600" y="191770"/>
                  </a:cubicBezTo>
                  <a:cubicBezTo>
                    <a:pt x="3914140" y="193040"/>
                    <a:pt x="3916680" y="194310"/>
                    <a:pt x="3920490" y="195580"/>
                  </a:cubicBezTo>
                  <a:cubicBezTo>
                    <a:pt x="3919220" y="190500"/>
                    <a:pt x="3919220" y="186690"/>
                    <a:pt x="3916680" y="182880"/>
                  </a:cubicBezTo>
                  <a:cubicBezTo>
                    <a:pt x="3916680" y="181610"/>
                    <a:pt x="3914140" y="180340"/>
                    <a:pt x="3911600" y="179070"/>
                  </a:cubicBezTo>
                  <a:cubicBezTo>
                    <a:pt x="3914140" y="177800"/>
                    <a:pt x="3916680" y="175260"/>
                    <a:pt x="3919220" y="176530"/>
                  </a:cubicBezTo>
                  <a:cubicBezTo>
                    <a:pt x="3931920" y="180340"/>
                    <a:pt x="3939540" y="171450"/>
                    <a:pt x="3948430" y="166370"/>
                  </a:cubicBezTo>
                  <a:cubicBezTo>
                    <a:pt x="3940810" y="156210"/>
                    <a:pt x="3933190" y="147320"/>
                    <a:pt x="3926840" y="137160"/>
                  </a:cubicBezTo>
                  <a:cubicBezTo>
                    <a:pt x="3937000" y="132080"/>
                    <a:pt x="3944620" y="129540"/>
                    <a:pt x="3952240" y="125730"/>
                  </a:cubicBezTo>
                  <a:cubicBezTo>
                    <a:pt x="3935730" y="97790"/>
                    <a:pt x="3935730" y="97790"/>
                    <a:pt x="3947160" y="86360"/>
                  </a:cubicBezTo>
                  <a:cubicBezTo>
                    <a:pt x="3947160" y="85090"/>
                    <a:pt x="3945890" y="83820"/>
                    <a:pt x="3945890" y="82550"/>
                  </a:cubicBezTo>
                  <a:cubicBezTo>
                    <a:pt x="3942080" y="83820"/>
                    <a:pt x="3937000" y="85090"/>
                    <a:pt x="3933190" y="87630"/>
                  </a:cubicBezTo>
                  <a:lnTo>
                    <a:pt x="3931920" y="86360"/>
                  </a:lnTo>
                  <a:cubicBezTo>
                    <a:pt x="3937000" y="81280"/>
                    <a:pt x="3942080" y="77470"/>
                    <a:pt x="3947160" y="72390"/>
                  </a:cubicBezTo>
                  <a:cubicBezTo>
                    <a:pt x="3947160" y="68580"/>
                    <a:pt x="3949700" y="59690"/>
                    <a:pt x="3947160" y="57150"/>
                  </a:cubicBezTo>
                  <a:cubicBezTo>
                    <a:pt x="3937000" y="48260"/>
                    <a:pt x="3948430" y="39370"/>
                    <a:pt x="3945890" y="30480"/>
                  </a:cubicBezTo>
                  <a:cubicBezTo>
                    <a:pt x="3944620" y="27940"/>
                    <a:pt x="3945890" y="21590"/>
                    <a:pt x="3944620" y="21590"/>
                  </a:cubicBezTo>
                  <a:cubicBezTo>
                    <a:pt x="3937000" y="17780"/>
                    <a:pt x="3928110" y="11430"/>
                    <a:pt x="3919220" y="11430"/>
                  </a:cubicBezTo>
                  <a:cubicBezTo>
                    <a:pt x="3898900" y="10160"/>
                    <a:pt x="3878580" y="12700"/>
                    <a:pt x="3858260" y="12700"/>
                  </a:cubicBezTo>
                  <a:lnTo>
                    <a:pt x="3793490" y="12700"/>
                  </a:lnTo>
                  <a:cubicBezTo>
                    <a:pt x="3778250" y="12700"/>
                    <a:pt x="3765550" y="8890"/>
                    <a:pt x="3750310" y="5080"/>
                  </a:cubicBezTo>
                  <a:cubicBezTo>
                    <a:pt x="3732530" y="0"/>
                    <a:pt x="3713480" y="3810"/>
                    <a:pt x="3694430" y="5080"/>
                  </a:cubicBezTo>
                  <a:cubicBezTo>
                    <a:pt x="3653790" y="6350"/>
                    <a:pt x="3613150" y="6350"/>
                    <a:pt x="3572510" y="7620"/>
                  </a:cubicBezTo>
                  <a:cubicBezTo>
                    <a:pt x="3553460" y="7620"/>
                    <a:pt x="3533140" y="10160"/>
                    <a:pt x="3514090" y="11430"/>
                  </a:cubicBezTo>
                  <a:cubicBezTo>
                    <a:pt x="3489960" y="12700"/>
                    <a:pt x="3465830" y="11430"/>
                    <a:pt x="3441700" y="12700"/>
                  </a:cubicBezTo>
                  <a:cubicBezTo>
                    <a:pt x="3416300" y="13970"/>
                    <a:pt x="3390900" y="16510"/>
                    <a:pt x="3365500" y="17780"/>
                  </a:cubicBezTo>
                  <a:cubicBezTo>
                    <a:pt x="3335020" y="19050"/>
                    <a:pt x="3304540" y="19050"/>
                    <a:pt x="3274060" y="20320"/>
                  </a:cubicBezTo>
                  <a:lnTo>
                    <a:pt x="3178810" y="24130"/>
                  </a:lnTo>
                  <a:cubicBezTo>
                    <a:pt x="3149600" y="25400"/>
                    <a:pt x="3121660" y="25400"/>
                    <a:pt x="3092450" y="25400"/>
                  </a:cubicBezTo>
                  <a:cubicBezTo>
                    <a:pt x="3070860" y="25400"/>
                    <a:pt x="3048000" y="26670"/>
                    <a:pt x="3026410" y="27940"/>
                  </a:cubicBezTo>
                  <a:lnTo>
                    <a:pt x="2961640" y="31750"/>
                  </a:lnTo>
                  <a:cubicBezTo>
                    <a:pt x="2946400" y="33020"/>
                    <a:pt x="2931160" y="33020"/>
                    <a:pt x="2914650" y="34290"/>
                  </a:cubicBezTo>
                  <a:cubicBezTo>
                    <a:pt x="2889250" y="35560"/>
                    <a:pt x="2863850" y="35560"/>
                    <a:pt x="2838450" y="36830"/>
                  </a:cubicBezTo>
                  <a:cubicBezTo>
                    <a:pt x="2809240" y="38100"/>
                    <a:pt x="2781300" y="40640"/>
                    <a:pt x="2753360" y="41910"/>
                  </a:cubicBezTo>
                  <a:cubicBezTo>
                    <a:pt x="2724150" y="44450"/>
                    <a:pt x="2696210" y="46990"/>
                    <a:pt x="2667000" y="49530"/>
                  </a:cubicBezTo>
                  <a:cubicBezTo>
                    <a:pt x="2655570" y="50800"/>
                    <a:pt x="2644140" y="50800"/>
                    <a:pt x="2631440" y="52070"/>
                  </a:cubicBezTo>
                  <a:lnTo>
                    <a:pt x="2594610" y="52070"/>
                  </a:lnTo>
                  <a:cubicBezTo>
                    <a:pt x="2552700" y="54610"/>
                    <a:pt x="2512060" y="58420"/>
                    <a:pt x="2470150" y="60960"/>
                  </a:cubicBezTo>
                  <a:cubicBezTo>
                    <a:pt x="2444750" y="62230"/>
                    <a:pt x="2418080" y="63500"/>
                    <a:pt x="2392680" y="66040"/>
                  </a:cubicBezTo>
                  <a:cubicBezTo>
                    <a:pt x="2377440" y="67310"/>
                    <a:pt x="2360930" y="69850"/>
                    <a:pt x="2345690" y="71120"/>
                  </a:cubicBezTo>
                  <a:lnTo>
                    <a:pt x="2242820" y="78740"/>
                  </a:lnTo>
                  <a:cubicBezTo>
                    <a:pt x="2221230" y="80010"/>
                    <a:pt x="2200910" y="85090"/>
                    <a:pt x="2180590" y="86360"/>
                  </a:cubicBezTo>
                  <a:cubicBezTo>
                    <a:pt x="2148840" y="88900"/>
                    <a:pt x="2115820" y="90170"/>
                    <a:pt x="2084070" y="92710"/>
                  </a:cubicBezTo>
                  <a:cubicBezTo>
                    <a:pt x="2076450" y="92710"/>
                    <a:pt x="2067560" y="93980"/>
                    <a:pt x="2059940" y="93980"/>
                  </a:cubicBezTo>
                  <a:cubicBezTo>
                    <a:pt x="2032000" y="96520"/>
                    <a:pt x="2005330" y="99060"/>
                    <a:pt x="1977390" y="101600"/>
                  </a:cubicBezTo>
                  <a:cubicBezTo>
                    <a:pt x="1962150" y="102870"/>
                    <a:pt x="1945640" y="105410"/>
                    <a:pt x="1930400" y="106680"/>
                  </a:cubicBezTo>
                  <a:cubicBezTo>
                    <a:pt x="1911350" y="107950"/>
                    <a:pt x="1892300" y="109220"/>
                    <a:pt x="1874520" y="110490"/>
                  </a:cubicBezTo>
                  <a:cubicBezTo>
                    <a:pt x="1838960" y="114300"/>
                    <a:pt x="1802130" y="118110"/>
                    <a:pt x="1766570" y="121920"/>
                  </a:cubicBezTo>
                  <a:cubicBezTo>
                    <a:pt x="1760220" y="123190"/>
                    <a:pt x="1755140" y="127000"/>
                    <a:pt x="1748790" y="127000"/>
                  </a:cubicBezTo>
                  <a:cubicBezTo>
                    <a:pt x="1719580" y="129540"/>
                    <a:pt x="1690370" y="129540"/>
                    <a:pt x="1662430" y="133350"/>
                  </a:cubicBezTo>
                  <a:cubicBezTo>
                    <a:pt x="1647190" y="135890"/>
                    <a:pt x="1630680" y="129540"/>
                    <a:pt x="1616710" y="142240"/>
                  </a:cubicBezTo>
                  <a:cubicBezTo>
                    <a:pt x="1611630" y="146050"/>
                    <a:pt x="1597660" y="139700"/>
                    <a:pt x="1588770" y="140970"/>
                  </a:cubicBezTo>
                  <a:cubicBezTo>
                    <a:pt x="1553210" y="144780"/>
                    <a:pt x="1517650" y="149860"/>
                    <a:pt x="1483360" y="153670"/>
                  </a:cubicBezTo>
                  <a:cubicBezTo>
                    <a:pt x="1455420" y="157480"/>
                    <a:pt x="1428750" y="160020"/>
                    <a:pt x="1400810" y="163830"/>
                  </a:cubicBezTo>
                  <a:cubicBezTo>
                    <a:pt x="1390650" y="165100"/>
                    <a:pt x="1380490" y="168910"/>
                    <a:pt x="1371600" y="170180"/>
                  </a:cubicBezTo>
                  <a:cubicBezTo>
                    <a:pt x="1346200" y="172720"/>
                    <a:pt x="1320800" y="175260"/>
                    <a:pt x="1296670" y="177800"/>
                  </a:cubicBezTo>
                  <a:cubicBezTo>
                    <a:pt x="1296670" y="182880"/>
                    <a:pt x="1296670" y="185420"/>
                    <a:pt x="1295400" y="187960"/>
                  </a:cubicBezTo>
                  <a:cubicBezTo>
                    <a:pt x="1292860" y="185420"/>
                    <a:pt x="1290320" y="181610"/>
                    <a:pt x="1287780" y="176530"/>
                  </a:cubicBezTo>
                  <a:cubicBezTo>
                    <a:pt x="1282700" y="190500"/>
                    <a:pt x="1272540" y="181610"/>
                    <a:pt x="1264920" y="182880"/>
                  </a:cubicBezTo>
                  <a:cubicBezTo>
                    <a:pt x="1250950" y="185420"/>
                    <a:pt x="1235710" y="189230"/>
                    <a:pt x="1221740" y="190500"/>
                  </a:cubicBezTo>
                  <a:cubicBezTo>
                    <a:pt x="1196340" y="194310"/>
                    <a:pt x="1170940" y="196850"/>
                    <a:pt x="1145540" y="199390"/>
                  </a:cubicBezTo>
                  <a:cubicBezTo>
                    <a:pt x="1123950" y="201930"/>
                    <a:pt x="1102360" y="207010"/>
                    <a:pt x="1080770" y="210820"/>
                  </a:cubicBezTo>
                  <a:cubicBezTo>
                    <a:pt x="1043940" y="217170"/>
                    <a:pt x="1005840" y="220980"/>
                    <a:pt x="969010" y="227330"/>
                  </a:cubicBezTo>
                  <a:cubicBezTo>
                    <a:pt x="943610" y="231140"/>
                    <a:pt x="918210" y="237490"/>
                    <a:pt x="891540" y="241300"/>
                  </a:cubicBezTo>
                  <a:cubicBezTo>
                    <a:pt x="864870" y="246380"/>
                    <a:pt x="836930" y="250190"/>
                    <a:pt x="810260" y="255270"/>
                  </a:cubicBezTo>
                  <a:cubicBezTo>
                    <a:pt x="791210" y="259080"/>
                    <a:pt x="772160" y="264160"/>
                    <a:pt x="753110" y="267970"/>
                  </a:cubicBezTo>
                  <a:cubicBezTo>
                    <a:pt x="715010" y="274320"/>
                    <a:pt x="675640" y="280670"/>
                    <a:pt x="637540" y="287020"/>
                  </a:cubicBezTo>
                  <a:cubicBezTo>
                    <a:pt x="623570" y="289560"/>
                    <a:pt x="610870" y="294640"/>
                    <a:pt x="596900" y="297180"/>
                  </a:cubicBezTo>
                  <a:cubicBezTo>
                    <a:pt x="572770" y="302260"/>
                    <a:pt x="548640" y="304800"/>
                    <a:pt x="524510" y="309880"/>
                  </a:cubicBezTo>
                  <a:cubicBezTo>
                    <a:pt x="506730" y="313690"/>
                    <a:pt x="490220" y="320040"/>
                    <a:pt x="473710" y="322580"/>
                  </a:cubicBezTo>
                  <a:cubicBezTo>
                    <a:pt x="438150" y="330200"/>
                    <a:pt x="402590" y="335280"/>
                    <a:pt x="367030" y="341630"/>
                  </a:cubicBezTo>
                  <a:cubicBezTo>
                    <a:pt x="351790" y="344170"/>
                    <a:pt x="336550" y="349250"/>
                    <a:pt x="321310" y="353060"/>
                  </a:cubicBezTo>
                  <a:cubicBezTo>
                    <a:pt x="297180" y="359410"/>
                    <a:pt x="271780" y="364490"/>
                    <a:pt x="247650" y="370840"/>
                  </a:cubicBezTo>
                  <a:cubicBezTo>
                    <a:pt x="241300" y="372110"/>
                    <a:pt x="234950" y="375920"/>
                    <a:pt x="227330" y="377190"/>
                  </a:cubicBezTo>
                  <a:cubicBezTo>
                    <a:pt x="219710" y="378460"/>
                    <a:pt x="212090" y="378460"/>
                    <a:pt x="204470" y="379730"/>
                  </a:cubicBezTo>
                  <a:cubicBezTo>
                    <a:pt x="189230" y="383540"/>
                    <a:pt x="173990" y="387350"/>
                    <a:pt x="160020" y="391160"/>
                  </a:cubicBezTo>
                  <a:cubicBezTo>
                    <a:pt x="129540" y="398780"/>
                    <a:pt x="114300" y="401320"/>
                    <a:pt x="100330" y="408940"/>
                  </a:cubicBezTo>
                  <a:cubicBezTo>
                    <a:pt x="87630" y="415290"/>
                    <a:pt x="69850" y="414020"/>
                    <a:pt x="64770" y="434340"/>
                  </a:cubicBezTo>
                  <a:cubicBezTo>
                    <a:pt x="62230" y="440690"/>
                    <a:pt x="55880" y="444500"/>
                    <a:pt x="67310" y="447040"/>
                  </a:cubicBezTo>
                  <a:cubicBezTo>
                    <a:pt x="68580" y="447040"/>
                    <a:pt x="71120" y="450850"/>
                    <a:pt x="69850" y="452120"/>
                  </a:cubicBezTo>
                  <a:cubicBezTo>
                    <a:pt x="67310" y="459740"/>
                    <a:pt x="64770" y="467360"/>
                    <a:pt x="62230" y="477520"/>
                  </a:cubicBezTo>
                  <a:cubicBezTo>
                    <a:pt x="62230" y="477520"/>
                    <a:pt x="64770" y="478790"/>
                    <a:pt x="67310" y="481330"/>
                  </a:cubicBezTo>
                  <a:cubicBezTo>
                    <a:pt x="59690" y="488950"/>
                    <a:pt x="59690" y="516890"/>
                    <a:pt x="64770" y="525780"/>
                  </a:cubicBezTo>
                  <a:cubicBezTo>
                    <a:pt x="67310" y="530860"/>
                    <a:pt x="68580" y="537210"/>
                    <a:pt x="69850" y="543560"/>
                  </a:cubicBezTo>
                  <a:cubicBezTo>
                    <a:pt x="54610" y="547370"/>
                    <a:pt x="72390" y="556260"/>
                    <a:pt x="67310" y="561340"/>
                  </a:cubicBezTo>
                  <a:cubicBezTo>
                    <a:pt x="69850" y="561340"/>
                    <a:pt x="72390" y="561340"/>
                    <a:pt x="76200" y="562610"/>
                  </a:cubicBezTo>
                  <a:cubicBezTo>
                    <a:pt x="73660" y="566420"/>
                    <a:pt x="71120" y="568960"/>
                    <a:pt x="69850" y="570230"/>
                  </a:cubicBezTo>
                  <a:cubicBezTo>
                    <a:pt x="72390" y="572770"/>
                    <a:pt x="76200" y="574040"/>
                    <a:pt x="78740" y="576580"/>
                  </a:cubicBezTo>
                  <a:cubicBezTo>
                    <a:pt x="64770" y="595630"/>
                    <a:pt x="64770" y="604520"/>
                    <a:pt x="81280" y="621030"/>
                  </a:cubicBezTo>
                  <a:cubicBezTo>
                    <a:pt x="82550" y="622300"/>
                    <a:pt x="85090" y="624840"/>
                    <a:pt x="85090" y="626110"/>
                  </a:cubicBezTo>
                  <a:cubicBezTo>
                    <a:pt x="81280" y="640080"/>
                    <a:pt x="82550" y="652780"/>
                    <a:pt x="91440" y="664210"/>
                  </a:cubicBezTo>
                  <a:cubicBezTo>
                    <a:pt x="91440" y="664210"/>
                    <a:pt x="90170" y="668020"/>
                    <a:pt x="87630" y="670560"/>
                  </a:cubicBezTo>
                  <a:cubicBezTo>
                    <a:pt x="91440" y="669290"/>
                    <a:pt x="93980" y="668020"/>
                    <a:pt x="96520" y="668020"/>
                  </a:cubicBezTo>
                  <a:lnTo>
                    <a:pt x="92710" y="690880"/>
                  </a:lnTo>
                  <a:lnTo>
                    <a:pt x="106680" y="690880"/>
                  </a:lnTo>
                  <a:cubicBezTo>
                    <a:pt x="110490" y="695960"/>
                    <a:pt x="114300" y="699770"/>
                    <a:pt x="114300" y="701040"/>
                  </a:cubicBezTo>
                  <a:cubicBezTo>
                    <a:pt x="118110" y="697230"/>
                    <a:pt x="120650" y="695960"/>
                    <a:pt x="121920" y="694690"/>
                  </a:cubicBezTo>
                  <a:cubicBezTo>
                    <a:pt x="128270" y="704850"/>
                    <a:pt x="133350" y="712470"/>
                    <a:pt x="137160" y="720090"/>
                  </a:cubicBezTo>
                  <a:cubicBezTo>
                    <a:pt x="135890" y="728980"/>
                    <a:pt x="133350" y="736600"/>
                    <a:pt x="132080" y="741680"/>
                  </a:cubicBezTo>
                  <a:cubicBezTo>
                    <a:pt x="125730" y="741680"/>
                    <a:pt x="119380" y="740410"/>
                    <a:pt x="115570" y="742950"/>
                  </a:cubicBezTo>
                  <a:cubicBezTo>
                    <a:pt x="111760" y="745490"/>
                    <a:pt x="111760" y="751840"/>
                    <a:pt x="109220" y="755650"/>
                  </a:cubicBezTo>
                  <a:cubicBezTo>
                    <a:pt x="109220" y="756920"/>
                    <a:pt x="118110" y="773430"/>
                    <a:pt x="116840" y="774700"/>
                  </a:cubicBezTo>
                  <a:cubicBezTo>
                    <a:pt x="115570" y="783590"/>
                    <a:pt x="113030" y="792480"/>
                    <a:pt x="111760" y="802640"/>
                  </a:cubicBezTo>
                  <a:cubicBezTo>
                    <a:pt x="116840" y="806450"/>
                    <a:pt x="123190" y="811530"/>
                    <a:pt x="128270" y="815340"/>
                  </a:cubicBezTo>
                  <a:cubicBezTo>
                    <a:pt x="119380" y="820420"/>
                    <a:pt x="113030" y="825500"/>
                    <a:pt x="106680" y="829310"/>
                  </a:cubicBezTo>
                  <a:cubicBezTo>
                    <a:pt x="109220" y="830580"/>
                    <a:pt x="110490" y="831850"/>
                    <a:pt x="113030" y="833120"/>
                  </a:cubicBezTo>
                  <a:cubicBezTo>
                    <a:pt x="114300" y="838200"/>
                    <a:pt x="116840" y="843280"/>
                    <a:pt x="116840" y="848360"/>
                  </a:cubicBezTo>
                  <a:cubicBezTo>
                    <a:pt x="116840" y="853440"/>
                    <a:pt x="113030" y="862330"/>
                    <a:pt x="115570" y="863600"/>
                  </a:cubicBezTo>
                  <a:cubicBezTo>
                    <a:pt x="127000" y="869950"/>
                    <a:pt x="120650" y="889000"/>
                    <a:pt x="135890" y="891540"/>
                  </a:cubicBezTo>
                  <a:cubicBezTo>
                    <a:pt x="137160" y="891540"/>
                    <a:pt x="137160" y="894080"/>
                    <a:pt x="139700" y="896620"/>
                  </a:cubicBezTo>
                  <a:cubicBezTo>
                    <a:pt x="135890" y="896620"/>
                    <a:pt x="133350" y="896620"/>
                    <a:pt x="128270" y="897890"/>
                  </a:cubicBezTo>
                  <a:cubicBezTo>
                    <a:pt x="142240" y="908050"/>
                    <a:pt x="138430" y="916940"/>
                    <a:pt x="133350" y="924560"/>
                  </a:cubicBezTo>
                  <a:cubicBezTo>
                    <a:pt x="128270" y="925830"/>
                    <a:pt x="124460" y="927100"/>
                    <a:pt x="120650" y="928370"/>
                  </a:cubicBezTo>
                  <a:cubicBezTo>
                    <a:pt x="121920" y="930910"/>
                    <a:pt x="121920" y="932180"/>
                    <a:pt x="123190" y="934720"/>
                  </a:cubicBezTo>
                  <a:cubicBezTo>
                    <a:pt x="124460" y="935990"/>
                    <a:pt x="130810" y="952500"/>
                    <a:pt x="130810" y="955040"/>
                  </a:cubicBezTo>
                  <a:cubicBezTo>
                    <a:pt x="128270" y="961390"/>
                    <a:pt x="127000" y="967740"/>
                    <a:pt x="125730" y="974090"/>
                  </a:cubicBezTo>
                  <a:cubicBezTo>
                    <a:pt x="133350" y="974090"/>
                    <a:pt x="139700" y="975360"/>
                    <a:pt x="142240" y="975360"/>
                  </a:cubicBezTo>
                  <a:cubicBezTo>
                    <a:pt x="139700" y="976630"/>
                    <a:pt x="135890" y="979170"/>
                    <a:pt x="133350" y="980440"/>
                  </a:cubicBezTo>
                  <a:cubicBezTo>
                    <a:pt x="134620" y="982980"/>
                    <a:pt x="135890" y="985520"/>
                    <a:pt x="138430" y="986790"/>
                  </a:cubicBezTo>
                  <a:cubicBezTo>
                    <a:pt x="148590" y="985520"/>
                    <a:pt x="158750" y="984250"/>
                    <a:pt x="170180" y="982980"/>
                  </a:cubicBezTo>
                  <a:cubicBezTo>
                    <a:pt x="168910" y="989330"/>
                    <a:pt x="167640" y="994410"/>
                    <a:pt x="165100" y="999490"/>
                  </a:cubicBezTo>
                  <a:cubicBezTo>
                    <a:pt x="171450" y="999490"/>
                    <a:pt x="179070" y="1000760"/>
                    <a:pt x="185420" y="1000760"/>
                  </a:cubicBezTo>
                  <a:lnTo>
                    <a:pt x="185420" y="1007110"/>
                  </a:lnTo>
                  <a:cubicBezTo>
                    <a:pt x="176530" y="1008380"/>
                    <a:pt x="167640" y="1010920"/>
                    <a:pt x="160020" y="1012190"/>
                  </a:cubicBezTo>
                  <a:cubicBezTo>
                    <a:pt x="191770" y="1027430"/>
                    <a:pt x="220980" y="1013460"/>
                    <a:pt x="255270" y="1008380"/>
                  </a:cubicBezTo>
                  <a:cubicBezTo>
                    <a:pt x="261620" y="1014730"/>
                    <a:pt x="267970" y="1009650"/>
                    <a:pt x="273050" y="999490"/>
                  </a:cubicBezTo>
                  <a:cubicBezTo>
                    <a:pt x="279400" y="1008380"/>
                    <a:pt x="284480" y="1005840"/>
                    <a:pt x="297180" y="988060"/>
                  </a:cubicBezTo>
                  <a:cubicBezTo>
                    <a:pt x="298450" y="988060"/>
                    <a:pt x="299720" y="989330"/>
                    <a:pt x="300990" y="989330"/>
                  </a:cubicBezTo>
                  <a:cubicBezTo>
                    <a:pt x="299720" y="994410"/>
                    <a:pt x="297180" y="998220"/>
                    <a:pt x="295910" y="1003300"/>
                  </a:cubicBezTo>
                  <a:cubicBezTo>
                    <a:pt x="303530" y="1000760"/>
                    <a:pt x="309880" y="999490"/>
                    <a:pt x="317500" y="996950"/>
                  </a:cubicBezTo>
                  <a:lnTo>
                    <a:pt x="344170" y="993140"/>
                  </a:lnTo>
                  <a:cubicBezTo>
                    <a:pt x="358140" y="990600"/>
                    <a:pt x="372110" y="989330"/>
                    <a:pt x="384810" y="986790"/>
                  </a:cubicBezTo>
                  <a:cubicBezTo>
                    <a:pt x="389890" y="985520"/>
                    <a:pt x="394970" y="981710"/>
                    <a:pt x="400050" y="980440"/>
                  </a:cubicBezTo>
                  <a:cubicBezTo>
                    <a:pt x="405130" y="979170"/>
                    <a:pt x="412750" y="975360"/>
                    <a:pt x="415290" y="977900"/>
                  </a:cubicBezTo>
                  <a:cubicBezTo>
                    <a:pt x="425450" y="986790"/>
                    <a:pt x="434340" y="996950"/>
                    <a:pt x="444500" y="1005840"/>
                  </a:cubicBezTo>
                  <a:cubicBezTo>
                    <a:pt x="445770" y="1003300"/>
                    <a:pt x="447040" y="999490"/>
                    <a:pt x="447040" y="999490"/>
                  </a:cubicBezTo>
                  <a:cubicBezTo>
                    <a:pt x="455930" y="1002030"/>
                    <a:pt x="462280" y="1003300"/>
                    <a:pt x="471170" y="1005840"/>
                  </a:cubicBezTo>
                  <a:cubicBezTo>
                    <a:pt x="472440" y="1009650"/>
                    <a:pt x="474980" y="1014730"/>
                    <a:pt x="474980" y="1017270"/>
                  </a:cubicBezTo>
                  <a:cubicBezTo>
                    <a:pt x="488950" y="1018540"/>
                    <a:pt x="500380" y="1019810"/>
                    <a:pt x="510540" y="1021080"/>
                  </a:cubicBezTo>
                  <a:cubicBezTo>
                    <a:pt x="510540" y="1022350"/>
                    <a:pt x="511810" y="1023620"/>
                    <a:pt x="511810" y="1024890"/>
                  </a:cubicBezTo>
                  <a:lnTo>
                    <a:pt x="488950" y="1032510"/>
                  </a:lnTo>
                  <a:cubicBezTo>
                    <a:pt x="487680" y="1028700"/>
                    <a:pt x="486410" y="1027430"/>
                    <a:pt x="483870" y="1021080"/>
                  </a:cubicBezTo>
                  <a:cubicBezTo>
                    <a:pt x="485140" y="1035050"/>
                    <a:pt x="486410" y="1043940"/>
                    <a:pt x="486410" y="1055370"/>
                  </a:cubicBezTo>
                  <a:cubicBezTo>
                    <a:pt x="497840" y="1046480"/>
                    <a:pt x="513080" y="1056640"/>
                    <a:pt x="520700" y="1041400"/>
                  </a:cubicBezTo>
                  <a:cubicBezTo>
                    <a:pt x="520700" y="1040130"/>
                    <a:pt x="525780" y="1040130"/>
                    <a:pt x="527050" y="1041400"/>
                  </a:cubicBezTo>
                  <a:cubicBezTo>
                    <a:pt x="537210" y="1042670"/>
                    <a:pt x="547370" y="1043940"/>
                    <a:pt x="557530" y="1046480"/>
                  </a:cubicBezTo>
                  <a:cubicBezTo>
                    <a:pt x="556260" y="1043940"/>
                    <a:pt x="556260" y="1041400"/>
                    <a:pt x="554990" y="1038860"/>
                  </a:cubicBezTo>
                  <a:cubicBezTo>
                    <a:pt x="561340" y="1040130"/>
                    <a:pt x="566420" y="1041400"/>
                    <a:pt x="570230" y="1042670"/>
                  </a:cubicBezTo>
                  <a:cubicBezTo>
                    <a:pt x="570230" y="1043940"/>
                    <a:pt x="571500" y="1045210"/>
                    <a:pt x="571500" y="1046480"/>
                  </a:cubicBezTo>
                  <a:cubicBezTo>
                    <a:pt x="562610" y="1051560"/>
                    <a:pt x="553720" y="1057910"/>
                    <a:pt x="544830" y="1062990"/>
                  </a:cubicBezTo>
                  <a:cubicBezTo>
                    <a:pt x="530860" y="1071880"/>
                    <a:pt x="518160" y="1083310"/>
                    <a:pt x="504190" y="1087120"/>
                  </a:cubicBezTo>
                  <a:cubicBezTo>
                    <a:pt x="480060" y="1092200"/>
                    <a:pt x="455930" y="1101090"/>
                    <a:pt x="430530" y="1102360"/>
                  </a:cubicBezTo>
                  <a:lnTo>
                    <a:pt x="424180" y="1102360"/>
                  </a:lnTo>
                  <a:cubicBezTo>
                    <a:pt x="397510" y="1107440"/>
                    <a:pt x="372110" y="1112520"/>
                    <a:pt x="345440" y="1117600"/>
                  </a:cubicBezTo>
                  <a:cubicBezTo>
                    <a:pt x="341630" y="1118870"/>
                    <a:pt x="339090" y="1120140"/>
                    <a:pt x="335280" y="1120140"/>
                  </a:cubicBezTo>
                  <a:cubicBezTo>
                    <a:pt x="318770" y="1122680"/>
                    <a:pt x="302260" y="1123950"/>
                    <a:pt x="287020" y="1126490"/>
                  </a:cubicBezTo>
                  <a:cubicBezTo>
                    <a:pt x="270510" y="1130300"/>
                    <a:pt x="252730" y="1132840"/>
                    <a:pt x="236220" y="1139190"/>
                  </a:cubicBezTo>
                  <a:cubicBezTo>
                    <a:pt x="223520" y="1143000"/>
                    <a:pt x="207010" y="1141730"/>
                    <a:pt x="201930" y="1154430"/>
                  </a:cubicBezTo>
                  <a:cubicBezTo>
                    <a:pt x="196850" y="1154430"/>
                    <a:pt x="191770" y="1153160"/>
                    <a:pt x="189230" y="1154430"/>
                  </a:cubicBezTo>
                  <a:cubicBezTo>
                    <a:pt x="170180" y="1162050"/>
                    <a:pt x="151130" y="1169670"/>
                    <a:pt x="133350" y="1178560"/>
                  </a:cubicBezTo>
                  <a:cubicBezTo>
                    <a:pt x="127000" y="1183640"/>
                    <a:pt x="121920" y="1186180"/>
                    <a:pt x="119380" y="1191260"/>
                  </a:cubicBezTo>
                  <a:cubicBezTo>
                    <a:pt x="118110" y="1195070"/>
                    <a:pt x="121920" y="1201420"/>
                    <a:pt x="123190" y="1203960"/>
                  </a:cubicBezTo>
                  <a:cubicBezTo>
                    <a:pt x="120650" y="1205230"/>
                    <a:pt x="115570" y="1206500"/>
                    <a:pt x="115570" y="1207770"/>
                  </a:cubicBezTo>
                  <a:cubicBezTo>
                    <a:pt x="115570" y="1215390"/>
                    <a:pt x="115570" y="1223010"/>
                    <a:pt x="118110" y="1229360"/>
                  </a:cubicBezTo>
                  <a:cubicBezTo>
                    <a:pt x="121920" y="1238250"/>
                    <a:pt x="133350" y="1245870"/>
                    <a:pt x="120650" y="1257300"/>
                  </a:cubicBezTo>
                  <a:cubicBezTo>
                    <a:pt x="118110" y="1258570"/>
                    <a:pt x="120650" y="1264920"/>
                    <a:pt x="120650" y="1270000"/>
                  </a:cubicBezTo>
                  <a:cubicBezTo>
                    <a:pt x="124460" y="1268730"/>
                    <a:pt x="127000" y="1268730"/>
                    <a:pt x="130810" y="1268730"/>
                  </a:cubicBezTo>
                  <a:cubicBezTo>
                    <a:pt x="118110" y="1290320"/>
                    <a:pt x="118110" y="1297940"/>
                    <a:pt x="130810" y="1301750"/>
                  </a:cubicBezTo>
                  <a:cubicBezTo>
                    <a:pt x="130810" y="1309370"/>
                    <a:pt x="128270" y="1316990"/>
                    <a:pt x="130810" y="1322070"/>
                  </a:cubicBezTo>
                  <a:cubicBezTo>
                    <a:pt x="138430" y="1334770"/>
                    <a:pt x="148590" y="1347470"/>
                    <a:pt x="157480" y="1358900"/>
                  </a:cubicBezTo>
                  <a:cubicBezTo>
                    <a:pt x="156210" y="1360170"/>
                    <a:pt x="153670" y="1361440"/>
                    <a:pt x="152400" y="1361440"/>
                  </a:cubicBezTo>
                  <a:cubicBezTo>
                    <a:pt x="157480" y="1367790"/>
                    <a:pt x="162560" y="1374140"/>
                    <a:pt x="166370" y="1377950"/>
                  </a:cubicBezTo>
                  <a:cubicBezTo>
                    <a:pt x="161290" y="1385570"/>
                    <a:pt x="157480" y="1391920"/>
                    <a:pt x="152400" y="1398270"/>
                  </a:cubicBezTo>
                  <a:cubicBezTo>
                    <a:pt x="158750" y="1400810"/>
                    <a:pt x="162560" y="1402080"/>
                    <a:pt x="167640" y="1403350"/>
                  </a:cubicBezTo>
                  <a:cubicBezTo>
                    <a:pt x="158750" y="1405890"/>
                    <a:pt x="151130" y="1408430"/>
                    <a:pt x="139700" y="1413510"/>
                  </a:cubicBezTo>
                  <a:cubicBezTo>
                    <a:pt x="161290" y="1418590"/>
                    <a:pt x="162560" y="1433830"/>
                    <a:pt x="165100" y="1449070"/>
                  </a:cubicBezTo>
                  <a:cubicBezTo>
                    <a:pt x="165100" y="1450340"/>
                    <a:pt x="171450" y="1451610"/>
                    <a:pt x="175260" y="1452880"/>
                  </a:cubicBezTo>
                  <a:cubicBezTo>
                    <a:pt x="175260" y="1455420"/>
                    <a:pt x="172720" y="1459230"/>
                    <a:pt x="173990" y="1461770"/>
                  </a:cubicBezTo>
                  <a:cubicBezTo>
                    <a:pt x="179070" y="1468120"/>
                    <a:pt x="187960" y="1471930"/>
                    <a:pt x="189230" y="1479550"/>
                  </a:cubicBezTo>
                  <a:cubicBezTo>
                    <a:pt x="196850" y="1501140"/>
                    <a:pt x="210820" y="1497330"/>
                    <a:pt x="226060" y="1492250"/>
                  </a:cubicBezTo>
                  <a:lnTo>
                    <a:pt x="233680" y="1503680"/>
                  </a:lnTo>
                  <a:cubicBezTo>
                    <a:pt x="236220" y="1502410"/>
                    <a:pt x="238760" y="1499870"/>
                    <a:pt x="240030" y="1498600"/>
                  </a:cubicBezTo>
                  <a:cubicBezTo>
                    <a:pt x="241300" y="1506220"/>
                    <a:pt x="254000" y="1515110"/>
                    <a:pt x="257810" y="1510030"/>
                  </a:cubicBezTo>
                  <a:cubicBezTo>
                    <a:pt x="266700" y="1497330"/>
                    <a:pt x="276860" y="1504950"/>
                    <a:pt x="287020" y="1506220"/>
                  </a:cubicBezTo>
                  <a:cubicBezTo>
                    <a:pt x="292100" y="1507490"/>
                    <a:pt x="299720" y="1508760"/>
                    <a:pt x="302260" y="1506220"/>
                  </a:cubicBezTo>
                  <a:cubicBezTo>
                    <a:pt x="308610" y="1499870"/>
                    <a:pt x="327660" y="1506220"/>
                    <a:pt x="322580" y="1488440"/>
                  </a:cubicBezTo>
                  <a:cubicBezTo>
                    <a:pt x="321310" y="1484630"/>
                    <a:pt x="316230" y="1480820"/>
                    <a:pt x="311150" y="1477010"/>
                  </a:cubicBezTo>
                  <a:lnTo>
                    <a:pt x="347980" y="1477010"/>
                  </a:lnTo>
                  <a:cubicBezTo>
                    <a:pt x="349250" y="1480820"/>
                    <a:pt x="349250" y="1485900"/>
                    <a:pt x="350520" y="1489710"/>
                  </a:cubicBezTo>
                  <a:cubicBezTo>
                    <a:pt x="344170" y="1490980"/>
                    <a:pt x="337820" y="1492250"/>
                    <a:pt x="331470" y="1494790"/>
                  </a:cubicBezTo>
                  <a:cubicBezTo>
                    <a:pt x="331470" y="1496060"/>
                    <a:pt x="332740" y="1497330"/>
                    <a:pt x="332740" y="1499870"/>
                  </a:cubicBezTo>
                  <a:cubicBezTo>
                    <a:pt x="335280" y="1499870"/>
                    <a:pt x="339090" y="1498600"/>
                    <a:pt x="341630" y="1498600"/>
                  </a:cubicBezTo>
                  <a:cubicBezTo>
                    <a:pt x="351790" y="1502410"/>
                    <a:pt x="365760" y="1492250"/>
                    <a:pt x="374650" y="1504950"/>
                  </a:cubicBezTo>
                  <a:cubicBezTo>
                    <a:pt x="391160" y="1527810"/>
                    <a:pt x="420370" y="1534160"/>
                    <a:pt x="447040" y="1521460"/>
                  </a:cubicBezTo>
                  <a:cubicBezTo>
                    <a:pt x="449580" y="1520190"/>
                    <a:pt x="454660" y="1524000"/>
                    <a:pt x="458470" y="1525270"/>
                  </a:cubicBezTo>
                  <a:cubicBezTo>
                    <a:pt x="459740" y="1525270"/>
                    <a:pt x="459740" y="1525270"/>
                    <a:pt x="461010" y="1526540"/>
                  </a:cubicBezTo>
                  <a:cubicBezTo>
                    <a:pt x="462280" y="1524000"/>
                    <a:pt x="462280" y="1521460"/>
                    <a:pt x="462280" y="1522730"/>
                  </a:cubicBezTo>
                  <a:cubicBezTo>
                    <a:pt x="471170" y="1522730"/>
                    <a:pt x="480060" y="1525270"/>
                    <a:pt x="488950" y="1524000"/>
                  </a:cubicBezTo>
                  <a:cubicBezTo>
                    <a:pt x="502920" y="1522730"/>
                    <a:pt x="516890" y="1517650"/>
                    <a:pt x="530860" y="1516380"/>
                  </a:cubicBezTo>
                  <a:cubicBezTo>
                    <a:pt x="552450" y="1513840"/>
                    <a:pt x="574040" y="1513840"/>
                    <a:pt x="595630" y="1508760"/>
                  </a:cubicBezTo>
                  <a:cubicBezTo>
                    <a:pt x="604520" y="1506220"/>
                    <a:pt x="610870" y="1507490"/>
                    <a:pt x="617220" y="1510030"/>
                  </a:cubicBezTo>
                  <a:cubicBezTo>
                    <a:pt x="577850" y="1526540"/>
                    <a:pt x="538480" y="1543050"/>
                    <a:pt x="499110" y="1558290"/>
                  </a:cubicBezTo>
                  <a:cubicBezTo>
                    <a:pt x="499110" y="1559560"/>
                    <a:pt x="500380" y="1560830"/>
                    <a:pt x="500380" y="1562100"/>
                  </a:cubicBezTo>
                  <a:cubicBezTo>
                    <a:pt x="502920" y="1562100"/>
                    <a:pt x="505460" y="1563370"/>
                    <a:pt x="510540" y="1564640"/>
                  </a:cubicBezTo>
                  <a:cubicBezTo>
                    <a:pt x="501650" y="1568450"/>
                    <a:pt x="497840" y="1569720"/>
                    <a:pt x="491490" y="1572260"/>
                  </a:cubicBezTo>
                  <a:cubicBezTo>
                    <a:pt x="502920" y="1579880"/>
                    <a:pt x="487680" y="1588770"/>
                    <a:pt x="494030" y="1598930"/>
                  </a:cubicBezTo>
                  <a:cubicBezTo>
                    <a:pt x="499110" y="1609090"/>
                    <a:pt x="495300" y="1624330"/>
                    <a:pt x="518160" y="1620520"/>
                  </a:cubicBezTo>
                  <a:cubicBezTo>
                    <a:pt x="495300" y="1631950"/>
                    <a:pt x="494030" y="1648460"/>
                    <a:pt x="509270" y="1666240"/>
                  </a:cubicBezTo>
                  <a:cubicBezTo>
                    <a:pt x="511810" y="1668780"/>
                    <a:pt x="513080" y="1673860"/>
                    <a:pt x="511810" y="1676400"/>
                  </a:cubicBezTo>
                  <a:cubicBezTo>
                    <a:pt x="509270" y="1685290"/>
                    <a:pt x="505460" y="1692910"/>
                    <a:pt x="502920" y="1699260"/>
                  </a:cubicBezTo>
                  <a:cubicBezTo>
                    <a:pt x="494030" y="1699260"/>
                    <a:pt x="488950" y="1697990"/>
                    <a:pt x="483870" y="1697990"/>
                  </a:cubicBezTo>
                  <a:cubicBezTo>
                    <a:pt x="471170" y="1699260"/>
                    <a:pt x="458470" y="1701800"/>
                    <a:pt x="445770" y="1704340"/>
                  </a:cubicBezTo>
                  <a:cubicBezTo>
                    <a:pt x="405130" y="1711960"/>
                    <a:pt x="363220" y="1719580"/>
                    <a:pt x="322580" y="1727200"/>
                  </a:cubicBezTo>
                  <a:cubicBezTo>
                    <a:pt x="288290" y="1733550"/>
                    <a:pt x="255270" y="1746250"/>
                    <a:pt x="220980" y="1748790"/>
                  </a:cubicBezTo>
                  <a:cubicBezTo>
                    <a:pt x="196850" y="1750060"/>
                    <a:pt x="175260" y="1762760"/>
                    <a:pt x="152400" y="1764030"/>
                  </a:cubicBezTo>
                  <a:cubicBezTo>
                    <a:pt x="137160" y="1765300"/>
                    <a:pt x="121920" y="1771650"/>
                    <a:pt x="107950" y="1778000"/>
                  </a:cubicBezTo>
                  <a:cubicBezTo>
                    <a:pt x="100330" y="1780540"/>
                    <a:pt x="93980" y="1786890"/>
                    <a:pt x="87630" y="1790700"/>
                  </a:cubicBezTo>
                  <a:cubicBezTo>
                    <a:pt x="86360" y="1790700"/>
                    <a:pt x="82550" y="1789430"/>
                    <a:pt x="81280" y="1790700"/>
                  </a:cubicBezTo>
                  <a:cubicBezTo>
                    <a:pt x="71120" y="1795780"/>
                    <a:pt x="62230" y="1800860"/>
                    <a:pt x="52070" y="1804670"/>
                  </a:cubicBezTo>
                  <a:cubicBezTo>
                    <a:pt x="44450" y="1808480"/>
                    <a:pt x="38100" y="1812290"/>
                    <a:pt x="30480" y="1816100"/>
                  </a:cubicBezTo>
                  <a:cubicBezTo>
                    <a:pt x="30480" y="1817370"/>
                    <a:pt x="31750" y="1818640"/>
                    <a:pt x="31750" y="1819910"/>
                  </a:cubicBezTo>
                  <a:cubicBezTo>
                    <a:pt x="29210" y="1819910"/>
                    <a:pt x="25400" y="1818640"/>
                    <a:pt x="21590" y="1817370"/>
                  </a:cubicBezTo>
                  <a:cubicBezTo>
                    <a:pt x="22860" y="1824990"/>
                    <a:pt x="24130" y="1830070"/>
                    <a:pt x="25400" y="1836420"/>
                  </a:cubicBezTo>
                  <a:cubicBezTo>
                    <a:pt x="24130" y="1836420"/>
                    <a:pt x="24130" y="1836420"/>
                    <a:pt x="22860" y="1837690"/>
                  </a:cubicBezTo>
                  <a:cubicBezTo>
                    <a:pt x="21590" y="1835150"/>
                    <a:pt x="20320" y="1832610"/>
                    <a:pt x="19050" y="1831340"/>
                  </a:cubicBezTo>
                  <a:cubicBezTo>
                    <a:pt x="7620" y="1844040"/>
                    <a:pt x="0" y="1855470"/>
                    <a:pt x="17780" y="1863090"/>
                  </a:cubicBezTo>
                  <a:cubicBezTo>
                    <a:pt x="16510" y="1869440"/>
                    <a:pt x="16510" y="1874520"/>
                    <a:pt x="16510" y="1878330"/>
                  </a:cubicBezTo>
                  <a:lnTo>
                    <a:pt x="20320" y="1905000"/>
                  </a:lnTo>
                  <a:cubicBezTo>
                    <a:pt x="21590" y="1916430"/>
                    <a:pt x="19050" y="1927860"/>
                    <a:pt x="33020" y="1931670"/>
                  </a:cubicBezTo>
                  <a:cubicBezTo>
                    <a:pt x="29210" y="1938020"/>
                    <a:pt x="29210" y="1967230"/>
                    <a:pt x="34290" y="1968500"/>
                  </a:cubicBezTo>
                  <a:cubicBezTo>
                    <a:pt x="43180" y="1972310"/>
                    <a:pt x="45720" y="1983740"/>
                    <a:pt x="53340" y="1988820"/>
                  </a:cubicBezTo>
                  <a:cubicBezTo>
                    <a:pt x="54610" y="1990090"/>
                    <a:pt x="55880" y="1992630"/>
                    <a:pt x="55880" y="1992630"/>
                  </a:cubicBezTo>
                  <a:cubicBezTo>
                    <a:pt x="45720" y="2004060"/>
                    <a:pt x="60960" y="1998980"/>
                    <a:pt x="63500" y="2004060"/>
                  </a:cubicBezTo>
                  <a:cubicBezTo>
                    <a:pt x="60960" y="2010410"/>
                    <a:pt x="55880" y="2016760"/>
                    <a:pt x="54610" y="2024380"/>
                  </a:cubicBezTo>
                  <a:cubicBezTo>
                    <a:pt x="53340" y="2032000"/>
                    <a:pt x="54610" y="2038350"/>
                    <a:pt x="66040" y="2034540"/>
                  </a:cubicBezTo>
                  <a:cubicBezTo>
                    <a:pt x="64770" y="2045970"/>
                    <a:pt x="63500" y="2056130"/>
                    <a:pt x="62230" y="2067560"/>
                  </a:cubicBezTo>
                  <a:cubicBezTo>
                    <a:pt x="63500" y="2067560"/>
                    <a:pt x="64770" y="2066290"/>
                    <a:pt x="64770" y="2066290"/>
                  </a:cubicBezTo>
                  <a:cubicBezTo>
                    <a:pt x="68580" y="2075180"/>
                    <a:pt x="71120" y="2082800"/>
                    <a:pt x="74930" y="2090420"/>
                  </a:cubicBezTo>
                  <a:cubicBezTo>
                    <a:pt x="81280" y="2090420"/>
                    <a:pt x="87630" y="2091690"/>
                    <a:pt x="95250" y="2092960"/>
                  </a:cubicBezTo>
                  <a:lnTo>
                    <a:pt x="95250" y="2096770"/>
                  </a:lnTo>
                  <a:cubicBezTo>
                    <a:pt x="91440" y="2098040"/>
                    <a:pt x="87630" y="2099310"/>
                    <a:pt x="83820" y="2100580"/>
                  </a:cubicBezTo>
                  <a:cubicBezTo>
                    <a:pt x="85090" y="2101850"/>
                    <a:pt x="87630" y="2101850"/>
                    <a:pt x="87630" y="2101850"/>
                  </a:cubicBezTo>
                  <a:cubicBezTo>
                    <a:pt x="88900" y="2120900"/>
                    <a:pt x="105410" y="2118360"/>
                    <a:pt x="116840" y="2123440"/>
                  </a:cubicBezTo>
                  <a:cubicBezTo>
                    <a:pt x="121920" y="2125980"/>
                    <a:pt x="128270" y="2127250"/>
                    <a:pt x="132080" y="2125980"/>
                  </a:cubicBezTo>
                  <a:cubicBezTo>
                    <a:pt x="139700" y="2122170"/>
                    <a:pt x="144780" y="2123440"/>
                    <a:pt x="144780" y="2131060"/>
                  </a:cubicBezTo>
                  <a:cubicBezTo>
                    <a:pt x="144780" y="2134870"/>
                    <a:pt x="142240" y="2139950"/>
                    <a:pt x="140970" y="2142490"/>
                  </a:cubicBezTo>
                  <a:cubicBezTo>
                    <a:pt x="149860" y="2142490"/>
                    <a:pt x="163830" y="2146300"/>
                    <a:pt x="171450" y="2141220"/>
                  </a:cubicBezTo>
                  <a:cubicBezTo>
                    <a:pt x="189230" y="2129790"/>
                    <a:pt x="205740" y="2139950"/>
                    <a:pt x="222250" y="2136140"/>
                  </a:cubicBezTo>
                  <a:cubicBezTo>
                    <a:pt x="231140" y="2133600"/>
                    <a:pt x="238760" y="2133600"/>
                    <a:pt x="251460" y="2131060"/>
                  </a:cubicBezTo>
                  <a:cubicBezTo>
                    <a:pt x="257810" y="2136140"/>
                    <a:pt x="264160" y="2134870"/>
                    <a:pt x="265430" y="2128520"/>
                  </a:cubicBezTo>
                  <a:cubicBezTo>
                    <a:pt x="275590" y="2128520"/>
                    <a:pt x="284480" y="2128520"/>
                    <a:pt x="293370" y="2127250"/>
                  </a:cubicBezTo>
                  <a:cubicBezTo>
                    <a:pt x="307340" y="2124710"/>
                    <a:pt x="320040" y="2120900"/>
                    <a:pt x="334010" y="2119630"/>
                  </a:cubicBezTo>
                  <a:cubicBezTo>
                    <a:pt x="342900" y="2118360"/>
                    <a:pt x="353060" y="2120900"/>
                    <a:pt x="363220" y="2119630"/>
                  </a:cubicBezTo>
                  <a:cubicBezTo>
                    <a:pt x="368300" y="2118360"/>
                    <a:pt x="372110" y="2110740"/>
                    <a:pt x="377190" y="2106930"/>
                  </a:cubicBezTo>
                  <a:cubicBezTo>
                    <a:pt x="382270" y="2119630"/>
                    <a:pt x="392430" y="2120900"/>
                    <a:pt x="408940" y="2112010"/>
                  </a:cubicBezTo>
                  <a:cubicBezTo>
                    <a:pt x="402590" y="2106930"/>
                    <a:pt x="394970" y="2103120"/>
                    <a:pt x="388620" y="2099310"/>
                  </a:cubicBezTo>
                  <a:cubicBezTo>
                    <a:pt x="394970" y="2096770"/>
                    <a:pt x="400050" y="2092960"/>
                    <a:pt x="405130" y="2091690"/>
                  </a:cubicBezTo>
                  <a:cubicBezTo>
                    <a:pt x="410210" y="2091690"/>
                    <a:pt x="414020" y="2092960"/>
                    <a:pt x="417830" y="2092960"/>
                  </a:cubicBezTo>
                  <a:cubicBezTo>
                    <a:pt x="421640" y="2092960"/>
                    <a:pt x="425450" y="2092960"/>
                    <a:pt x="429260" y="2091690"/>
                  </a:cubicBezTo>
                  <a:cubicBezTo>
                    <a:pt x="433070" y="2090420"/>
                    <a:pt x="435610" y="2089150"/>
                    <a:pt x="438150" y="2086610"/>
                  </a:cubicBezTo>
                  <a:cubicBezTo>
                    <a:pt x="438150" y="2090420"/>
                    <a:pt x="439420" y="2095500"/>
                    <a:pt x="439420" y="2099310"/>
                  </a:cubicBezTo>
                  <a:cubicBezTo>
                    <a:pt x="439420" y="2103120"/>
                    <a:pt x="436880" y="2106930"/>
                    <a:pt x="435610" y="2110740"/>
                  </a:cubicBezTo>
                  <a:cubicBezTo>
                    <a:pt x="439420" y="2110740"/>
                    <a:pt x="443230" y="2110740"/>
                    <a:pt x="448310" y="2109470"/>
                  </a:cubicBezTo>
                  <a:cubicBezTo>
                    <a:pt x="453390" y="2117090"/>
                    <a:pt x="439420" y="2133600"/>
                    <a:pt x="458470" y="2134870"/>
                  </a:cubicBezTo>
                  <a:cubicBezTo>
                    <a:pt x="457200" y="2139950"/>
                    <a:pt x="455930" y="2143760"/>
                    <a:pt x="454660" y="2148840"/>
                  </a:cubicBezTo>
                  <a:cubicBezTo>
                    <a:pt x="462280" y="2148840"/>
                    <a:pt x="469900" y="2150110"/>
                    <a:pt x="481330" y="2151380"/>
                  </a:cubicBezTo>
                  <a:cubicBezTo>
                    <a:pt x="476250" y="2157730"/>
                    <a:pt x="472440" y="2162810"/>
                    <a:pt x="467360" y="2167890"/>
                  </a:cubicBezTo>
                  <a:cubicBezTo>
                    <a:pt x="471170" y="2166620"/>
                    <a:pt x="474980" y="2166620"/>
                    <a:pt x="482600" y="2165350"/>
                  </a:cubicBezTo>
                  <a:cubicBezTo>
                    <a:pt x="466090" y="2180590"/>
                    <a:pt x="483870" y="2181860"/>
                    <a:pt x="490220" y="2190750"/>
                  </a:cubicBezTo>
                  <a:cubicBezTo>
                    <a:pt x="494030" y="2180590"/>
                    <a:pt x="496570" y="2174240"/>
                    <a:pt x="497840" y="2169160"/>
                  </a:cubicBezTo>
                  <a:cubicBezTo>
                    <a:pt x="504190" y="2175510"/>
                    <a:pt x="511810" y="2183130"/>
                    <a:pt x="519430" y="2192020"/>
                  </a:cubicBezTo>
                  <a:cubicBezTo>
                    <a:pt x="520700" y="2192020"/>
                    <a:pt x="523240" y="2189480"/>
                    <a:pt x="524510" y="2190750"/>
                  </a:cubicBezTo>
                  <a:cubicBezTo>
                    <a:pt x="538480" y="2197100"/>
                    <a:pt x="544830" y="2190750"/>
                    <a:pt x="549910" y="2178050"/>
                  </a:cubicBezTo>
                  <a:cubicBezTo>
                    <a:pt x="551180" y="2175510"/>
                    <a:pt x="557530" y="2174240"/>
                    <a:pt x="558800" y="2172970"/>
                  </a:cubicBezTo>
                  <a:cubicBezTo>
                    <a:pt x="556260" y="2180590"/>
                    <a:pt x="552450" y="2188210"/>
                    <a:pt x="548640" y="2197100"/>
                  </a:cubicBezTo>
                  <a:cubicBezTo>
                    <a:pt x="533400" y="2199640"/>
                    <a:pt x="515620" y="2203450"/>
                    <a:pt x="497840" y="2207260"/>
                  </a:cubicBezTo>
                  <a:cubicBezTo>
                    <a:pt x="481330" y="2211070"/>
                    <a:pt x="464820" y="2217420"/>
                    <a:pt x="447040" y="2219960"/>
                  </a:cubicBezTo>
                  <a:cubicBezTo>
                    <a:pt x="422910" y="2223770"/>
                    <a:pt x="398780" y="2226310"/>
                    <a:pt x="373380" y="2230120"/>
                  </a:cubicBezTo>
                  <a:cubicBezTo>
                    <a:pt x="344170" y="2235200"/>
                    <a:pt x="314960" y="2240280"/>
                    <a:pt x="285750" y="2246630"/>
                  </a:cubicBezTo>
                  <a:cubicBezTo>
                    <a:pt x="261620" y="2251710"/>
                    <a:pt x="238760" y="2259330"/>
                    <a:pt x="214630" y="2264410"/>
                  </a:cubicBezTo>
                  <a:cubicBezTo>
                    <a:pt x="198120" y="2268220"/>
                    <a:pt x="181610" y="2269490"/>
                    <a:pt x="166370" y="2275840"/>
                  </a:cubicBezTo>
                  <a:cubicBezTo>
                    <a:pt x="151130" y="2282190"/>
                    <a:pt x="129540" y="2280920"/>
                    <a:pt x="124460" y="2302510"/>
                  </a:cubicBezTo>
                  <a:cubicBezTo>
                    <a:pt x="115570" y="2297430"/>
                    <a:pt x="109220" y="2299970"/>
                    <a:pt x="107950" y="2308860"/>
                  </a:cubicBezTo>
                  <a:cubicBezTo>
                    <a:pt x="107950" y="2311400"/>
                    <a:pt x="106680" y="2313940"/>
                    <a:pt x="104140" y="2313940"/>
                  </a:cubicBezTo>
                  <a:cubicBezTo>
                    <a:pt x="90170" y="2317750"/>
                    <a:pt x="93980" y="2325370"/>
                    <a:pt x="100330" y="2332990"/>
                  </a:cubicBezTo>
                  <a:cubicBezTo>
                    <a:pt x="107950" y="2341880"/>
                    <a:pt x="107950" y="2350770"/>
                    <a:pt x="106680" y="2360930"/>
                  </a:cubicBezTo>
                  <a:cubicBezTo>
                    <a:pt x="104140" y="2374900"/>
                    <a:pt x="101600" y="2390140"/>
                    <a:pt x="99060" y="2404110"/>
                  </a:cubicBezTo>
                  <a:cubicBezTo>
                    <a:pt x="99060" y="2407920"/>
                    <a:pt x="102870" y="2411730"/>
                    <a:pt x="105410" y="2415540"/>
                  </a:cubicBezTo>
                  <a:lnTo>
                    <a:pt x="109220" y="2423160"/>
                  </a:lnTo>
                  <a:lnTo>
                    <a:pt x="109220" y="2444750"/>
                  </a:lnTo>
                  <a:cubicBezTo>
                    <a:pt x="114300" y="2444750"/>
                    <a:pt x="120650" y="2443480"/>
                    <a:pt x="127000" y="2443480"/>
                  </a:cubicBezTo>
                  <a:cubicBezTo>
                    <a:pt x="127000" y="2443480"/>
                    <a:pt x="127000" y="2444750"/>
                    <a:pt x="128270" y="2444750"/>
                  </a:cubicBezTo>
                  <a:cubicBezTo>
                    <a:pt x="124460" y="2446020"/>
                    <a:pt x="121920" y="2447290"/>
                    <a:pt x="118110" y="2449830"/>
                  </a:cubicBezTo>
                  <a:cubicBezTo>
                    <a:pt x="125730" y="2458720"/>
                    <a:pt x="111760" y="2481580"/>
                    <a:pt x="142240" y="2476500"/>
                  </a:cubicBezTo>
                  <a:cubicBezTo>
                    <a:pt x="133350" y="2484120"/>
                    <a:pt x="128270" y="2489200"/>
                    <a:pt x="124460" y="2491740"/>
                  </a:cubicBezTo>
                  <a:cubicBezTo>
                    <a:pt x="127000" y="2498090"/>
                    <a:pt x="129540" y="2501900"/>
                    <a:pt x="130810" y="2505710"/>
                  </a:cubicBezTo>
                  <a:cubicBezTo>
                    <a:pt x="125730" y="2509520"/>
                    <a:pt x="121920" y="2513330"/>
                    <a:pt x="118110" y="2515870"/>
                  </a:cubicBezTo>
                  <a:cubicBezTo>
                    <a:pt x="123190" y="2520950"/>
                    <a:pt x="128270" y="2524760"/>
                    <a:pt x="130810" y="2528570"/>
                  </a:cubicBezTo>
                  <a:cubicBezTo>
                    <a:pt x="135890" y="2523490"/>
                    <a:pt x="140970" y="2518410"/>
                    <a:pt x="146050" y="2518410"/>
                  </a:cubicBezTo>
                  <a:cubicBezTo>
                    <a:pt x="151130" y="2518410"/>
                    <a:pt x="157480" y="2527300"/>
                    <a:pt x="163830" y="2532380"/>
                  </a:cubicBezTo>
                  <a:cubicBezTo>
                    <a:pt x="163830" y="2533650"/>
                    <a:pt x="160020" y="2534920"/>
                    <a:pt x="158750" y="2534920"/>
                  </a:cubicBezTo>
                  <a:cubicBezTo>
                    <a:pt x="149860" y="2524760"/>
                    <a:pt x="140970" y="2523490"/>
                    <a:pt x="132080" y="2534920"/>
                  </a:cubicBezTo>
                  <a:cubicBezTo>
                    <a:pt x="132080" y="2534920"/>
                    <a:pt x="130810" y="2534920"/>
                    <a:pt x="130810" y="2533650"/>
                  </a:cubicBezTo>
                  <a:cubicBezTo>
                    <a:pt x="130810" y="2532380"/>
                    <a:pt x="130810" y="2532380"/>
                    <a:pt x="129540" y="2531110"/>
                  </a:cubicBezTo>
                  <a:cubicBezTo>
                    <a:pt x="124460" y="2536190"/>
                    <a:pt x="125730" y="2540000"/>
                    <a:pt x="132080" y="2543810"/>
                  </a:cubicBezTo>
                  <a:cubicBezTo>
                    <a:pt x="140970" y="2548890"/>
                    <a:pt x="139700" y="2552700"/>
                    <a:pt x="134620" y="2559050"/>
                  </a:cubicBezTo>
                  <a:cubicBezTo>
                    <a:pt x="137160" y="2560320"/>
                    <a:pt x="140970" y="2562860"/>
                    <a:pt x="140970" y="2564130"/>
                  </a:cubicBezTo>
                  <a:cubicBezTo>
                    <a:pt x="140970" y="2570480"/>
                    <a:pt x="153670" y="2574290"/>
                    <a:pt x="143510" y="2581910"/>
                  </a:cubicBezTo>
                  <a:cubicBezTo>
                    <a:pt x="148590" y="2588260"/>
                    <a:pt x="151130" y="2594610"/>
                    <a:pt x="162560" y="2597150"/>
                  </a:cubicBezTo>
                  <a:cubicBezTo>
                    <a:pt x="172720" y="2599690"/>
                    <a:pt x="175260" y="2594610"/>
                    <a:pt x="181610" y="2593340"/>
                  </a:cubicBezTo>
                  <a:cubicBezTo>
                    <a:pt x="187960" y="2592070"/>
                    <a:pt x="195580" y="2595880"/>
                    <a:pt x="201930" y="2597150"/>
                  </a:cubicBezTo>
                  <a:cubicBezTo>
                    <a:pt x="204470" y="2597150"/>
                    <a:pt x="207010" y="2593340"/>
                    <a:pt x="207010" y="2592070"/>
                  </a:cubicBezTo>
                  <a:cubicBezTo>
                    <a:pt x="215900" y="2593340"/>
                    <a:pt x="224790" y="2595880"/>
                    <a:pt x="232410" y="2594610"/>
                  </a:cubicBezTo>
                  <a:cubicBezTo>
                    <a:pt x="243840" y="2593340"/>
                    <a:pt x="250190" y="2597150"/>
                    <a:pt x="251460" y="2607310"/>
                  </a:cubicBezTo>
                  <a:cubicBezTo>
                    <a:pt x="252730" y="2618740"/>
                    <a:pt x="259080" y="2620010"/>
                    <a:pt x="267970" y="2618740"/>
                  </a:cubicBezTo>
                  <a:cubicBezTo>
                    <a:pt x="275590" y="2617470"/>
                    <a:pt x="281940" y="2614930"/>
                    <a:pt x="289560" y="2613660"/>
                  </a:cubicBezTo>
                  <a:cubicBezTo>
                    <a:pt x="285750" y="2609850"/>
                    <a:pt x="280670" y="2606040"/>
                    <a:pt x="274320" y="2600960"/>
                  </a:cubicBezTo>
                  <a:cubicBezTo>
                    <a:pt x="280670" y="2599690"/>
                    <a:pt x="287020" y="2597150"/>
                    <a:pt x="292100" y="2597150"/>
                  </a:cubicBezTo>
                  <a:cubicBezTo>
                    <a:pt x="302260" y="2595880"/>
                    <a:pt x="311150" y="2594610"/>
                    <a:pt x="321310" y="2594610"/>
                  </a:cubicBezTo>
                  <a:cubicBezTo>
                    <a:pt x="325120" y="2594610"/>
                    <a:pt x="328930" y="2597150"/>
                    <a:pt x="332740" y="2600960"/>
                  </a:cubicBezTo>
                  <a:cubicBezTo>
                    <a:pt x="316230" y="2600960"/>
                    <a:pt x="300990" y="2600960"/>
                    <a:pt x="289560" y="2613660"/>
                  </a:cubicBezTo>
                  <a:cubicBezTo>
                    <a:pt x="293370" y="2614930"/>
                    <a:pt x="298450" y="2616200"/>
                    <a:pt x="302260" y="2616200"/>
                  </a:cubicBezTo>
                  <a:cubicBezTo>
                    <a:pt x="323850" y="2614930"/>
                    <a:pt x="346710" y="2613660"/>
                    <a:pt x="368300" y="2612390"/>
                  </a:cubicBezTo>
                  <a:cubicBezTo>
                    <a:pt x="389890" y="2611120"/>
                    <a:pt x="410210" y="2608580"/>
                    <a:pt x="433070" y="2607310"/>
                  </a:cubicBezTo>
                  <a:cubicBezTo>
                    <a:pt x="439420" y="2633980"/>
                    <a:pt x="445770" y="2659380"/>
                    <a:pt x="450850" y="2684780"/>
                  </a:cubicBezTo>
                  <a:cubicBezTo>
                    <a:pt x="448310" y="2686050"/>
                    <a:pt x="445770" y="2687320"/>
                    <a:pt x="443230" y="2687320"/>
                  </a:cubicBezTo>
                  <a:cubicBezTo>
                    <a:pt x="447040" y="2692400"/>
                    <a:pt x="452120" y="2697480"/>
                    <a:pt x="453390" y="2702560"/>
                  </a:cubicBezTo>
                  <a:cubicBezTo>
                    <a:pt x="454660" y="2710180"/>
                    <a:pt x="453390" y="2717800"/>
                    <a:pt x="453390" y="2722880"/>
                  </a:cubicBezTo>
                  <a:cubicBezTo>
                    <a:pt x="462280" y="2725420"/>
                    <a:pt x="467360" y="2726690"/>
                    <a:pt x="473710" y="2727960"/>
                  </a:cubicBezTo>
                  <a:cubicBezTo>
                    <a:pt x="472440" y="2727960"/>
                    <a:pt x="471170" y="2729230"/>
                    <a:pt x="468630" y="2729230"/>
                  </a:cubicBezTo>
                  <a:cubicBezTo>
                    <a:pt x="469900" y="2738120"/>
                    <a:pt x="472440" y="2748280"/>
                    <a:pt x="473710" y="2760980"/>
                  </a:cubicBezTo>
                  <a:lnTo>
                    <a:pt x="494030" y="2760980"/>
                  </a:lnTo>
                  <a:cubicBezTo>
                    <a:pt x="497840" y="2760980"/>
                    <a:pt x="501650" y="2763520"/>
                    <a:pt x="502920" y="2764790"/>
                  </a:cubicBezTo>
                  <a:cubicBezTo>
                    <a:pt x="508000" y="2780030"/>
                    <a:pt x="519430" y="2785110"/>
                    <a:pt x="534670" y="2781300"/>
                  </a:cubicBezTo>
                  <a:cubicBezTo>
                    <a:pt x="541020" y="2780030"/>
                    <a:pt x="548640" y="2780030"/>
                    <a:pt x="554990" y="2780030"/>
                  </a:cubicBezTo>
                  <a:lnTo>
                    <a:pt x="570230" y="2780030"/>
                  </a:lnTo>
                  <a:cubicBezTo>
                    <a:pt x="575310" y="2780030"/>
                    <a:pt x="580390" y="2778760"/>
                    <a:pt x="585470" y="2777490"/>
                  </a:cubicBezTo>
                  <a:cubicBezTo>
                    <a:pt x="586740" y="2773680"/>
                    <a:pt x="586740" y="2769870"/>
                    <a:pt x="588010" y="2764790"/>
                  </a:cubicBezTo>
                  <a:cubicBezTo>
                    <a:pt x="591820" y="2764790"/>
                    <a:pt x="594360" y="2763520"/>
                    <a:pt x="598170" y="2763520"/>
                  </a:cubicBezTo>
                  <a:cubicBezTo>
                    <a:pt x="622300" y="2760980"/>
                    <a:pt x="647700" y="2757170"/>
                    <a:pt x="673100" y="2754630"/>
                  </a:cubicBezTo>
                  <a:cubicBezTo>
                    <a:pt x="673100" y="2754630"/>
                    <a:pt x="674370" y="2757170"/>
                    <a:pt x="675640" y="2760980"/>
                  </a:cubicBezTo>
                  <a:cubicBezTo>
                    <a:pt x="671830" y="2762250"/>
                    <a:pt x="669290" y="2763520"/>
                    <a:pt x="666750" y="2764790"/>
                  </a:cubicBezTo>
                  <a:cubicBezTo>
                    <a:pt x="676910" y="2774950"/>
                    <a:pt x="690880" y="2776220"/>
                    <a:pt x="699770" y="2768600"/>
                  </a:cubicBezTo>
                  <a:cubicBezTo>
                    <a:pt x="694690" y="2764790"/>
                    <a:pt x="690880" y="2762250"/>
                    <a:pt x="684530" y="2758440"/>
                  </a:cubicBezTo>
                  <a:lnTo>
                    <a:pt x="688340" y="2754630"/>
                  </a:lnTo>
                  <a:lnTo>
                    <a:pt x="698500" y="2754630"/>
                  </a:lnTo>
                  <a:lnTo>
                    <a:pt x="698500" y="2753360"/>
                  </a:lnTo>
                  <a:cubicBezTo>
                    <a:pt x="703580" y="2754630"/>
                    <a:pt x="707390" y="2757170"/>
                    <a:pt x="712470" y="2753360"/>
                  </a:cubicBezTo>
                  <a:lnTo>
                    <a:pt x="717550" y="2753360"/>
                  </a:lnTo>
                  <a:lnTo>
                    <a:pt x="762000" y="2755900"/>
                  </a:lnTo>
                  <a:cubicBezTo>
                    <a:pt x="767080" y="2755900"/>
                    <a:pt x="769620" y="2754630"/>
                    <a:pt x="772160" y="2752090"/>
                  </a:cubicBezTo>
                  <a:cubicBezTo>
                    <a:pt x="778510" y="2762250"/>
                    <a:pt x="783590" y="2771140"/>
                    <a:pt x="789940" y="2782570"/>
                  </a:cubicBezTo>
                  <a:cubicBezTo>
                    <a:pt x="788670" y="2782570"/>
                    <a:pt x="786130" y="2783840"/>
                    <a:pt x="783590" y="2783840"/>
                  </a:cubicBezTo>
                  <a:cubicBezTo>
                    <a:pt x="800100" y="2810510"/>
                    <a:pt x="810260" y="2838450"/>
                    <a:pt x="795020" y="2868930"/>
                  </a:cubicBezTo>
                  <a:cubicBezTo>
                    <a:pt x="796290" y="2879090"/>
                    <a:pt x="798830" y="2889250"/>
                    <a:pt x="800100" y="2901950"/>
                  </a:cubicBezTo>
                  <a:lnTo>
                    <a:pt x="812800" y="2901950"/>
                  </a:lnTo>
                  <a:cubicBezTo>
                    <a:pt x="810260" y="2908300"/>
                    <a:pt x="807720" y="2912110"/>
                    <a:pt x="806450" y="2915920"/>
                  </a:cubicBezTo>
                  <a:cubicBezTo>
                    <a:pt x="806450" y="2922270"/>
                    <a:pt x="820420" y="2924810"/>
                    <a:pt x="810260" y="2933700"/>
                  </a:cubicBezTo>
                  <a:lnTo>
                    <a:pt x="812800" y="2938780"/>
                  </a:lnTo>
                  <a:cubicBezTo>
                    <a:pt x="825500" y="2955290"/>
                    <a:pt x="839470" y="2970530"/>
                    <a:pt x="853440" y="2989580"/>
                  </a:cubicBezTo>
                  <a:cubicBezTo>
                    <a:pt x="843280" y="2994660"/>
                    <a:pt x="834390" y="2999740"/>
                    <a:pt x="822960" y="3004820"/>
                  </a:cubicBezTo>
                  <a:cubicBezTo>
                    <a:pt x="834390" y="3006090"/>
                    <a:pt x="835660" y="3012440"/>
                    <a:pt x="831850" y="3021330"/>
                  </a:cubicBezTo>
                  <a:cubicBezTo>
                    <a:pt x="830580" y="3023870"/>
                    <a:pt x="833120" y="3030220"/>
                    <a:pt x="834390" y="3031490"/>
                  </a:cubicBezTo>
                  <a:cubicBezTo>
                    <a:pt x="848360" y="3035300"/>
                    <a:pt x="861060" y="3049270"/>
                    <a:pt x="877570" y="3044190"/>
                  </a:cubicBezTo>
                  <a:cubicBezTo>
                    <a:pt x="877570" y="3046730"/>
                    <a:pt x="876300" y="3050540"/>
                    <a:pt x="875030" y="3051810"/>
                  </a:cubicBezTo>
                  <a:cubicBezTo>
                    <a:pt x="864870" y="3056890"/>
                    <a:pt x="854710" y="3060700"/>
                    <a:pt x="844550" y="3065780"/>
                  </a:cubicBezTo>
                  <a:lnTo>
                    <a:pt x="859790" y="3073400"/>
                  </a:lnTo>
                  <a:cubicBezTo>
                    <a:pt x="862330" y="3069590"/>
                    <a:pt x="863600" y="3065780"/>
                    <a:pt x="866140" y="3061970"/>
                  </a:cubicBezTo>
                  <a:cubicBezTo>
                    <a:pt x="873760" y="3065780"/>
                    <a:pt x="880110" y="3068320"/>
                    <a:pt x="887730" y="3072130"/>
                  </a:cubicBezTo>
                  <a:cubicBezTo>
                    <a:pt x="883920" y="3074670"/>
                    <a:pt x="881380" y="3075940"/>
                    <a:pt x="878840" y="3077210"/>
                  </a:cubicBezTo>
                  <a:cubicBezTo>
                    <a:pt x="881380" y="3078480"/>
                    <a:pt x="883920" y="3081020"/>
                    <a:pt x="887730" y="3082290"/>
                  </a:cubicBezTo>
                  <a:cubicBezTo>
                    <a:pt x="891540" y="3083560"/>
                    <a:pt x="895350" y="3082290"/>
                    <a:pt x="897890" y="3083560"/>
                  </a:cubicBezTo>
                  <a:cubicBezTo>
                    <a:pt x="904240" y="3077210"/>
                    <a:pt x="909320" y="3069590"/>
                    <a:pt x="915670" y="3065780"/>
                  </a:cubicBezTo>
                  <a:cubicBezTo>
                    <a:pt x="923290" y="3061970"/>
                    <a:pt x="1130300" y="3040380"/>
                    <a:pt x="1137920" y="3039110"/>
                  </a:cubicBezTo>
                  <a:cubicBezTo>
                    <a:pt x="1148080" y="3037840"/>
                    <a:pt x="1159510" y="3039110"/>
                    <a:pt x="1169670" y="3040380"/>
                  </a:cubicBezTo>
                  <a:lnTo>
                    <a:pt x="1143000" y="3051810"/>
                  </a:lnTo>
                  <a:lnTo>
                    <a:pt x="1146810" y="3059430"/>
                  </a:lnTo>
                  <a:cubicBezTo>
                    <a:pt x="1159510" y="3058160"/>
                    <a:pt x="1169670" y="3058160"/>
                    <a:pt x="1179830" y="3055620"/>
                  </a:cubicBezTo>
                  <a:cubicBezTo>
                    <a:pt x="1186180" y="3054350"/>
                    <a:pt x="1196340" y="3055620"/>
                    <a:pt x="1197610" y="3045460"/>
                  </a:cubicBezTo>
                  <a:cubicBezTo>
                    <a:pt x="1206500" y="3051810"/>
                    <a:pt x="1215390" y="3053080"/>
                    <a:pt x="1226820" y="3048000"/>
                  </a:cubicBezTo>
                  <a:cubicBezTo>
                    <a:pt x="1233170" y="3045460"/>
                    <a:pt x="1240790" y="3045460"/>
                    <a:pt x="1247140" y="3044190"/>
                  </a:cubicBezTo>
                  <a:cubicBezTo>
                    <a:pt x="1262380" y="3042920"/>
                    <a:pt x="1277620" y="3041650"/>
                    <a:pt x="1292860" y="3039110"/>
                  </a:cubicBezTo>
                  <a:lnTo>
                    <a:pt x="1308100" y="3039110"/>
                  </a:lnTo>
                  <a:cubicBezTo>
                    <a:pt x="1309370" y="3036570"/>
                    <a:pt x="1309370" y="3032760"/>
                    <a:pt x="1309370" y="3032760"/>
                  </a:cubicBezTo>
                  <a:cubicBezTo>
                    <a:pt x="1323340" y="3032760"/>
                    <a:pt x="1334770" y="3034030"/>
                    <a:pt x="1347470" y="3034030"/>
                  </a:cubicBezTo>
                  <a:cubicBezTo>
                    <a:pt x="1361440" y="3034030"/>
                    <a:pt x="1367790" y="3025140"/>
                    <a:pt x="1362710" y="3011170"/>
                  </a:cubicBezTo>
                  <a:cubicBezTo>
                    <a:pt x="1366520" y="3011170"/>
                    <a:pt x="1371600" y="3012440"/>
                    <a:pt x="1374140" y="3012440"/>
                  </a:cubicBezTo>
                  <a:cubicBezTo>
                    <a:pt x="1375410" y="3017520"/>
                    <a:pt x="1374140" y="3023870"/>
                    <a:pt x="1376680" y="3025140"/>
                  </a:cubicBezTo>
                  <a:cubicBezTo>
                    <a:pt x="1380490" y="3027680"/>
                    <a:pt x="1386840" y="3027680"/>
                    <a:pt x="1391920" y="3026410"/>
                  </a:cubicBezTo>
                  <a:cubicBezTo>
                    <a:pt x="1398270" y="3025140"/>
                    <a:pt x="1405890" y="3018790"/>
                    <a:pt x="1408430" y="3021330"/>
                  </a:cubicBezTo>
                  <a:cubicBezTo>
                    <a:pt x="1421130" y="3031490"/>
                    <a:pt x="1430020" y="3022600"/>
                    <a:pt x="1436370" y="3017520"/>
                  </a:cubicBezTo>
                  <a:cubicBezTo>
                    <a:pt x="1441450" y="3018790"/>
                    <a:pt x="1443990" y="3022600"/>
                    <a:pt x="1446530" y="3021330"/>
                  </a:cubicBezTo>
                  <a:cubicBezTo>
                    <a:pt x="1452880" y="3020060"/>
                    <a:pt x="1460500" y="3018790"/>
                    <a:pt x="1466850" y="3017520"/>
                  </a:cubicBezTo>
                  <a:cubicBezTo>
                    <a:pt x="1480820" y="3013710"/>
                    <a:pt x="1496060" y="3011170"/>
                    <a:pt x="1510030" y="3011170"/>
                  </a:cubicBezTo>
                  <a:cubicBezTo>
                    <a:pt x="1529080" y="3009900"/>
                    <a:pt x="1546860" y="3004820"/>
                    <a:pt x="1565910" y="3003550"/>
                  </a:cubicBezTo>
                  <a:cubicBezTo>
                    <a:pt x="1574800" y="3002280"/>
                    <a:pt x="1583690" y="3004820"/>
                    <a:pt x="1592580" y="3006090"/>
                  </a:cubicBezTo>
                  <a:cubicBezTo>
                    <a:pt x="1595120" y="3006090"/>
                    <a:pt x="1598930" y="3006090"/>
                    <a:pt x="1598930" y="3004820"/>
                  </a:cubicBezTo>
                  <a:cubicBezTo>
                    <a:pt x="1598930" y="2992120"/>
                    <a:pt x="1619250" y="2998470"/>
                    <a:pt x="1616710" y="2984500"/>
                  </a:cubicBezTo>
                  <a:cubicBezTo>
                    <a:pt x="1619250" y="2985770"/>
                    <a:pt x="1621790" y="2985770"/>
                    <a:pt x="1623060" y="2988310"/>
                  </a:cubicBezTo>
                  <a:cubicBezTo>
                    <a:pt x="1626870" y="2992120"/>
                    <a:pt x="1629410" y="2995930"/>
                    <a:pt x="1633220" y="2999740"/>
                  </a:cubicBezTo>
                  <a:cubicBezTo>
                    <a:pt x="1633220" y="2994660"/>
                    <a:pt x="1633220" y="2990850"/>
                    <a:pt x="1631950" y="2985770"/>
                  </a:cubicBezTo>
                  <a:cubicBezTo>
                    <a:pt x="1644650" y="2992120"/>
                    <a:pt x="1657350" y="2998470"/>
                    <a:pt x="1666240" y="3003550"/>
                  </a:cubicBezTo>
                  <a:cubicBezTo>
                    <a:pt x="1675130" y="2997200"/>
                    <a:pt x="1682750" y="2994660"/>
                    <a:pt x="1687830" y="2988310"/>
                  </a:cubicBezTo>
                  <a:cubicBezTo>
                    <a:pt x="1692910" y="2980690"/>
                    <a:pt x="1691640" y="2979420"/>
                    <a:pt x="1700530" y="2985770"/>
                  </a:cubicBezTo>
                  <a:cubicBezTo>
                    <a:pt x="1699260" y="2987040"/>
                    <a:pt x="1696720" y="2988310"/>
                    <a:pt x="1694180" y="2990850"/>
                  </a:cubicBezTo>
                  <a:cubicBezTo>
                    <a:pt x="1709420" y="2987040"/>
                    <a:pt x="1723390" y="2979420"/>
                    <a:pt x="1738630" y="2980690"/>
                  </a:cubicBezTo>
                  <a:cubicBezTo>
                    <a:pt x="1753870" y="2980690"/>
                    <a:pt x="1769110" y="2983230"/>
                    <a:pt x="1783080" y="2974340"/>
                  </a:cubicBezTo>
                  <a:cubicBezTo>
                    <a:pt x="1784350" y="2978150"/>
                    <a:pt x="1784350" y="2981960"/>
                    <a:pt x="1786890" y="2983230"/>
                  </a:cubicBezTo>
                  <a:cubicBezTo>
                    <a:pt x="1790700" y="2985770"/>
                    <a:pt x="1797050" y="2987040"/>
                    <a:pt x="1798320" y="2985770"/>
                  </a:cubicBezTo>
                  <a:cubicBezTo>
                    <a:pt x="1805940" y="2974340"/>
                    <a:pt x="1818640" y="2975610"/>
                    <a:pt x="1826260" y="2981960"/>
                  </a:cubicBezTo>
                  <a:cubicBezTo>
                    <a:pt x="1836420" y="2989580"/>
                    <a:pt x="1842770" y="2983230"/>
                    <a:pt x="1851660" y="2981960"/>
                  </a:cubicBezTo>
                  <a:cubicBezTo>
                    <a:pt x="1844040" y="2978150"/>
                    <a:pt x="1837690" y="2974340"/>
                    <a:pt x="1831340" y="2971800"/>
                  </a:cubicBezTo>
                  <a:cubicBezTo>
                    <a:pt x="1832610" y="2970530"/>
                    <a:pt x="1832610" y="2969260"/>
                    <a:pt x="1833880" y="2967990"/>
                  </a:cubicBezTo>
                  <a:cubicBezTo>
                    <a:pt x="1837690" y="2969260"/>
                    <a:pt x="1842770" y="2970530"/>
                    <a:pt x="1846580" y="2973070"/>
                  </a:cubicBezTo>
                  <a:cubicBezTo>
                    <a:pt x="1847850" y="2967990"/>
                    <a:pt x="1850390" y="2964180"/>
                    <a:pt x="1851660" y="2960370"/>
                  </a:cubicBezTo>
                  <a:cubicBezTo>
                    <a:pt x="1864360" y="2966720"/>
                    <a:pt x="1875790" y="2971800"/>
                    <a:pt x="1889760" y="2962910"/>
                  </a:cubicBezTo>
                  <a:cubicBezTo>
                    <a:pt x="1892300" y="2961640"/>
                    <a:pt x="1902460" y="2954020"/>
                    <a:pt x="1899920" y="2966720"/>
                  </a:cubicBezTo>
                  <a:cubicBezTo>
                    <a:pt x="1893570" y="2970530"/>
                    <a:pt x="1887220" y="2974340"/>
                    <a:pt x="1880870" y="2976880"/>
                  </a:cubicBezTo>
                  <a:cubicBezTo>
                    <a:pt x="1880870" y="2978150"/>
                    <a:pt x="1882140" y="2978150"/>
                    <a:pt x="1882140" y="2979420"/>
                  </a:cubicBezTo>
                  <a:cubicBezTo>
                    <a:pt x="1889760" y="2978150"/>
                    <a:pt x="1898650" y="2976880"/>
                    <a:pt x="1907540" y="2975610"/>
                  </a:cubicBezTo>
                  <a:cubicBezTo>
                    <a:pt x="1905000" y="2971800"/>
                    <a:pt x="1903730" y="2969260"/>
                    <a:pt x="1902460" y="2966720"/>
                  </a:cubicBezTo>
                  <a:cubicBezTo>
                    <a:pt x="1911350" y="2967990"/>
                    <a:pt x="1921510" y="2969260"/>
                    <a:pt x="1930400" y="2967990"/>
                  </a:cubicBezTo>
                  <a:cubicBezTo>
                    <a:pt x="1949450" y="2966720"/>
                    <a:pt x="1963420" y="2947670"/>
                    <a:pt x="1986280" y="2955290"/>
                  </a:cubicBezTo>
                  <a:cubicBezTo>
                    <a:pt x="1993900" y="2957830"/>
                    <a:pt x="2011680" y="2955290"/>
                    <a:pt x="2012950" y="2938780"/>
                  </a:cubicBezTo>
                  <a:cubicBezTo>
                    <a:pt x="2012950" y="2942590"/>
                    <a:pt x="2012950" y="2947670"/>
                    <a:pt x="2014220" y="2950210"/>
                  </a:cubicBezTo>
                  <a:cubicBezTo>
                    <a:pt x="2026920" y="2946400"/>
                    <a:pt x="2038350" y="2942590"/>
                    <a:pt x="2051050" y="2938780"/>
                  </a:cubicBezTo>
                  <a:cubicBezTo>
                    <a:pt x="2051050" y="2940050"/>
                    <a:pt x="2048510" y="2943860"/>
                    <a:pt x="2049780" y="2946400"/>
                  </a:cubicBezTo>
                  <a:cubicBezTo>
                    <a:pt x="2049780" y="2950210"/>
                    <a:pt x="2052320" y="2954020"/>
                    <a:pt x="2054860" y="2956560"/>
                  </a:cubicBezTo>
                  <a:cubicBezTo>
                    <a:pt x="2056130" y="2957830"/>
                    <a:pt x="2062480" y="2956560"/>
                    <a:pt x="2062480" y="2955290"/>
                  </a:cubicBezTo>
                  <a:cubicBezTo>
                    <a:pt x="2065020" y="2943860"/>
                    <a:pt x="2073910" y="2945130"/>
                    <a:pt x="2082800" y="2945130"/>
                  </a:cubicBezTo>
                  <a:cubicBezTo>
                    <a:pt x="2090420" y="2945130"/>
                    <a:pt x="2099310" y="2943860"/>
                    <a:pt x="2108200" y="2942590"/>
                  </a:cubicBezTo>
                  <a:cubicBezTo>
                    <a:pt x="2112010" y="2936240"/>
                    <a:pt x="2114550" y="2926080"/>
                    <a:pt x="2127250" y="2938780"/>
                  </a:cubicBezTo>
                  <a:cubicBezTo>
                    <a:pt x="2132330" y="2943860"/>
                    <a:pt x="2145030" y="2942590"/>
                    <a:pt x="2146300" y="2932430"/>
                  </a:cubicBezTo>
                  <a:lnTo>
                    <a:pt x="2199640" y="2932430"/>
                  </a:lnTo>
                  <a:lnTo>
                    <a:pt x="2199640" y="2934970"/>
                  </a:lnTo>
                  <a:cubicBezTo>
                    <a:pt x="2205990" y="2933700"/>
                    <a:pt x="2212340" y="2931160"/>
                    <a:pt x="2217420" y="2929890"/>
                  </a:cubicBezTo>
                  <a:cubicBezTo>
                    <a:pt x="2221230" y="2936240"/>
                    <a:pt x="2225040" y="2942590"/>
                    <a:pt x="2230120" y="2950210"/>
                  </a:cubicBezTo>
                  <a:cubicBezTo>
                    <a:pt x="2239010" y="2926080"/>
                    <a:pt x="2249170" y="2921000"/>
                    <a:pt x="2266950" y="2929890"/>
                  </a:cubicBezTo>
                  <a:cubicBezTo>
                    <a:pt x="2269490" y="2931160"/>
                    <a:pt x="2269490" y="2937510"/>
                    <a:pt x="2270760" y="2942590"/>
                  </a:cubicBezTo>
                  <a:cubicBezTo>
                    <a:pt x="2272030" y="2941320"/>
                    <a:pt x="2279650" y="2938780"/>
                    <a:pt x="2279650" y="2937510"/>
                  </a:cubicBezTo>
                  <a:cubicBezTo>
                    <a:pt x="2278380" y="2927350"/>
                    <a:pt x="2292350" y="2934970"/>
                    <a:pt x="2291080" y="2927350"/>
                  </a:cubicBezTo>
                  <a:cubicBezTo>
                    <a:pt x="2302510" y="2932430"/>
                    <a:pt x="2305050" y="2924810"/>
                    <a:pt x="2307590" y="2919730"/>
                  </a:cubicBezTo>
                  <a:cubicBezTo>
                    <a:pt x="2302510" y="2915920"/>
                    <a:pt x="2299970" y="2913380"/>
                    <a:pt x="2296160" y="2909570"/>
                  </a:cubicBezTo>
                  <a:cubicBezTo>
                    <a:pt x="2297430" y="2908300"/>
                    <a:pt x="2297430" y="2907030"/>
                    <a:pt x="2298700" y="2905760"/>
                  </a:cubicBezTo>
                  <a:cubicBezTo>
                    <a:pt x="2308860" y="2912110"/>
                    <a:pt x="2319020" y="2918460"/>
                    <a:pt x="2325370" y="2922270"/>
                  </a:cubicBezTo>
                  <a:cubicBezTo>
                    <a:pt x="2335530" y="2921000"/>
                    <a:pt x="2344420" y="2921000"/>
                    <a:pt x="2353310" y="2919730"/>
                  </a:cubicBezTo>
                  <a:cubicBezTo>
                    <a:pt x="2362200" y="2918460"/>
                    <a:pt x="2371090" y="2914650"/>
                    <a:pt x="2381250" y="2912110"/>
                  </a:cubicBezTo>
                  <a:cubicBezTo>
                    <a:pt x="2382520" y="2914650"/>
                    <a:pt x="2383790" y="2915920"/>
                    <a:pt x="2385060" y="2918460"/>
                  </a:cubicBezTo>
                  <a:cubicBezTo>
                    <a:pt x="2388870" y="2913380"/>
                    <a:pt x="2391410" y="2908300"/>
                    <a:pt x="2396490" y="2899410"/>
                  </a:cubicBezTo>
                  <a:lnTo>
                    <a:pt x="2396490" y="2919730"/>
                  </a:lnTo>
                  <a:cubicBezTo>
                    <a:pt x="2407920" y="2912110"/>
                    <a:pt x="2416810" y="2905760"/>
                    <a:pt x="2424430" y="2899410"/>
                  </a:cubicBezTo>
                  <a:cubicBezTo>
                    <a:pt x="2429510" y="2908300"/>
                    <a:pt x="2433320" y="2917190"/>
                    <a:pt x="2437130" y="2924810"/>
                  </a:cubicBezTo>
                  <a:cubicBezTo>
                    <a:pt x="2438400" y="2924810"/>
                    <a:pt x="2438400" y="2923540"/>
                    <a:pt x="2439670" y="2923540"/>
                  </a:cubicBezTo>
                  <a:cubicBezTo>
                    <a:pt x="2438400" y="2918460"/>
                    <a:pt x="2437130" y="2913380"/>
                    <a:pt x="2434590" y="2907030"/>
                  </a:cubicBezTo>
                  <a:lnTo>
                    <a:pt x="2499360" y="2907030"/>
                  </a:lnTo>
                  <a:cubicBezTo>
                    <a:pt x="2505710" y="2895600"/>
                    <a:pt x="2519680" y="2894330"/>
                    <a:pt x="2531110" y="2905760"/>
                  </a:cubicBezTo>
                  <a:cubicBezTo>
                    <a:pt x="2547620" y="2922270"/>
                    <a:pt x="2550160" y="2922270"/>
                    <a:pt x="2560320" y="2898140"/>
                  </a:cubicBezTo>
                  <a:cubicBezTo>
                    <a:pt x="2565400" y="2900680"/>
                    <a:pt x="2570480" y="2903220"/>
                    <a:pt x="2576830" y="2907030"/>
                  </a:cubicBezTo>
                  <a:cubicBezTo>
                    <a:pt x="2584450" y="2890520"/>
                    <a:pt x="2597150" y="2890520"/>
                    <a:pt x="2612390" y="2895600"/>
                  </a:cubicBezTo>
                  <a:cubicBezTo>
                    <a:pt x="2620010" y="2898140"/>
                    <a:pt x="2628900" y="2893060"/>
                    <a:pt x="2637790" y="2890520"/>
                  </a:cubicBezTo>
                  <a:lnTo>
                    <a:pt x="2644140" y="2896870"/>
                  </a:lnTo>
                  <a:cubicBezTo>
                    <a:pt x="2651760" y="2894330"/>
                    <a:pt x="2658110" y="2893060"/>
                    <a:pt x="2664460" y="2890520"/>
                  </a:cubicBezTo>
                  <a:cubicBezTo>
                    <a:pt x="2665730" y="2894330"/>
                    <a:pt x="2665730" y="2896870"/>
                    <a:pt x="2667000" y="2903220"/>
                  </a:cubicBezTo>
                  <a:cubicBezTo>
                    <a:pt x="2672080" y="2898140"/>
                    <a:pt x="2675890" y="2893060"/>
                    <a:pt x="2682240" y="2886710"/>
                  </a:cubicBezTo>
                  <a:cubicBezTo>
                    <a:pt x="2687320" y="2893060"/>
                    <a:pt x="2691130" y="2899410"/>
                    <a:pt x="2696210" y="2905760"/>
                  </a:cubicBezTo>
                  <a:cubicBezTo>
                    <a:pt x="2705100" y="2905760"/>
                    <a:pt x="2719070" y="2913380"/>
                    <a:pt x="2721610" y="2893060"/>
                  </a:cubicBezTo>
                  <a:cubicBezTo>
                    <a:pt x="2721610" y="2890520"/>
                    <a:pt x="2729230" y="2886710"/>
                    <a:pt x="2733040" y="2885440"/>
                  </a:cubicBezTo>
                  <a:cubicBezTo>
                    <a:pt x="2740660" y="2884170"/>
                    <a:pt x="2748280" y="2882900"/>
                    <a:pt x="2755900" y="2882900"/>
                  </a:cubicBezTo>
                  <a:cubicBezTo>
                    <a:pt x="2753360" y="2877820"/>
                    <a:pt x="2750820" y="2874010"/>
                    <a:pt x="2747010" y="2867660"/>
                  </a:cubicBezTo>
                  <a:cubicBezTo>
                    <a:pt x="2757170" y="2870200"/>
                    <a:pt x="2764790" y="2870200"/>
                    <a:pt x="2771140" y="2872740"/>
                  </a:cubicBezTo>
                  <a:cubicBezTo>
                    <a:pt x="2785110" y="2879090"/>
                    <a:pt x="2796540" y="2879090"/>
                    <a:pt x="2810510" y="2868930"/>
                  </a:cubicBezTo>
                  <a:cubicBezTo>
                    <a:pt x="2807970" y="2867660"/>
                    <a:pt x="2805430" y="2865120"/>
                    <a:pt x="2802890" y="2863850"/>
                  </a:cubicBezTo>
                  <a:cubicBezTo>
                    <a:pt x="2804160" y="2860040"/>
                    <a:pt x="2806700" y="2856230"/>
                    <a:pt x="2807970" y="2852420"/>
                  </a:cubicBezTo>
                  <a:cubicBezTo>
                    <a:pt x="2813050" y="2837180"/>
                    <a:pt x="2825750" y="2847340"/>
                    <a:pt x="2834640" y="2843530"/>
                  </a:cubicBezTo>
                  <a:cubicBezTo>
                    <a:pt x="2834640" y="2843530"/>
                    <a:pt x="2839720" y="2848610"/>
                    <a:pt x="2840990" y="2852420"/>
                  </a:cubicBezTo>
                  <a:cubicBezTo>
                    <a:pt x="2844800" y="2860040"/>
                    <a:pt x="2847340" y="2868930"/>
                    <a:pt x="2851150" y="2877820"/>
                  </a:cubicBezTo>
                  <a:cubicBezTo>
                    <a:pt x="2874010" y="2863850"/>
                    <a:pt x="2894330" y="2868930"/>
                    <a:pt x="2914650" y="2871470"/>
                  </a:cubicBezTo>
                  <a:cubicBezTo>
                    <a:pt x="2909570" y="2868930"/>
                    <a:pt x="2905760" y="2866390"/>
                    <a:pt x="2901950" y="2863850"/>
                  </a:cubicBezTo>
                  <a:cubicBezTo>
                    <a:pt x="2901950" y="2862580"/>
                    <a:pt x="2903220" y="2861310"/>
                    <a:pt x="2903220" y="2860040"/>
                  </a:cubicBezTo>
                  <a:cubicBezTo>
                    <a:pt x="2908300" y="2861310"/>
                    <a:pt x="2914650" y="2863850"/>
                    <a:pt x="2919730" y="2865120"/>
                  </a:cubicBezTo>
                  <a:cubicBezTo>
                    <a:pt x="2919730" y="2863850"/>
                    <a:pt x="2919730" y="2862580"/>
                    <a:pt x="2918460" y="2861310"/>
                  </a:cubicBezTo>
                  <a:cubicBezTo>
                    <a:pt x="2922270" y="2860040"/>
                    <a:pt x="2928620" y="2857500"/>
                    <a:pt x="2929890" y="2858770"/>
                  </a:cubicBezTo>
                  <a:cubicBezTo>
                    <a:pt x="2937510" y="2874010"/>
                    <a:pt x="2950210" y="2862580"/>
                    <a:pt x="2961640" y="2866390"/>
                  </a:cubicBezTo>
                  <a:cubicBezTo>
                    <a:pt x="2959100" y="2856230"/>
                    <a:pt x="2957830" y="2848610"/>
                    <a:pt x="2956560" y="2843530"/>
                  </a:cubicBezTo>
                  <a:cubicBezTo>
                    <a:pt x="2961640" y="2838450"/>
                    <a:pt x="2966720" y="2834640"/>
                    <a:pt x="2974340" y="2829560"/>
                  </a:cubicBezTo>
                  <a:cubicBezTo>
                    <a:pt x="2974340" y="2835910"/>
                    <a:pt x="2973070" y="2842260"/>
                    <a:pt x="2973070" y="2848610"/>
                  </a:cubicBezTo>
                  <a:cubicBezTo>
                    <a:pt x="2973070" y="2854960"/>
                    <a:pt x="2974340" y="2861310"/>
                    <a:pt x="2976880" y="2865120"/>
                  </a:cubicBezTo>
                  <a:cubicBezTo>
                    <a:pt x="2978150" y="2867660"/>
                    <a:pt x="2985770" y="2865120"/>
                    <a:pt x="2990850" y="2863850"/>
                  </a:cubicBezTo>
                  <a:cubicBezTo>
                    <a:pt x="2999740" y="2860040"/>
                    <a:pt x="3008630" y="2854960"/>
                    <a:pt x="3017520" y="2865120"/>
                  </a:cubicBezTo>
                  <a:cubicBezTo>
                    <a:pt x="3018790" y="2866390"/>
                    <a:pt x="3023870" y="2865120"/>
                    <a:pt x="3026410" y="2862580"/>
                  </a:cubicBezTo>
                  <a:cubicBezTo>
                    <a:pt x="3032760" y="2856230"/>
                    <a:pt x="3037840" y="2847340"/>
                    <a:pt x="3045460" y="2861310"/>
                  </a:cubicBezTo>
                  <a:cubicBezTo>
                    <a:pt x="3046730" y="2862580"/>
                    <a:pt x="3054350" y="2862580"/>
                    <a:pt x="3058160" y="2861310"/>
                  </a:cubicBezTo>
                  <a:cubicBezTo>
                    <a:pt x="3067050" y="2857500"/>
                    <a:pt x="3074670" y="2853690"/>
                    <a:pt x="3083560" y="2848610"/>
                  </a:cubicBezTo>
                  <a:cubicBezTo>
                    <a:pt x="3082290" y="2852420"/>
                    <a:pt x="3081020" y="2854960"/>
                    <a:pt x="3081020" y="2857500"/>
                  </a:cubicBezTo>
                  <a:cubicBezTo>
                    <a:pt x="3091180" y="2862580"/>
                    <a:pt x="3100070" y="2865120"/>
                    <a:pt x="3107690" y="2853690"/>
                  </a:cubicBezTo>
                  <a:cubicBezTo>
                    <a:pt x="3110230" y="2849880"/>
                    <a:pt x="3119120" y="2849880"/>
                    <a:pt x="3125470" y="2848610"/>
                  </a:cubicBezTo>
                  <a:cubicBezTo>
                    <a:pt x="3121660" y="2844800"/>
                    <a:pt x="3116580" y="2842260"/>
                    <a:pt x="3111500" y="2838450"/>
                  </a:cubicBezTo>
                  <a:cubicBezTo>
                    <a:pt x="3133090" y="2825750"/>
                    <a:pt x="3135630" y="2827020"/>
                    <a:pt x="3135630" y="2844800"/>
                  </a:cubicBezTo>
                  <a:cubicBezTo>
                    <a:pt x="3138170" y="2839720"/>
                    <a:pt x="3139440" y="2835910"/>
                    <a:pt x="3143250" y="2828290"/>
                  </a:cubicBezTo>
                  <a:cubicBezTo>
                    <a:pt x="3162300" y="2829560"/>
                    <a:pt x="3181350" y="2832100"/>
                    <a:pt x="3201670" y="2833370"/>
                  </a:cubicBezTo>
                  <a:lnTo>
                    <a:pt x="3201670" y="2839720"/>
                  </a:lnTo>
                  <a:lnTo>
                    <a:pt x="3194050" y="2839720"/>
                  </a:lnTo>
                  <a:cubicBezTo>
                    <a:pt x="3178810" y="2840990"/>
                    <a:pt x="3163570" y="2840990"/>
                    <a:pt x="3148330" y="2842260"/>
                  </a:cubicBezTo>
                  <a:cubicBezTo>
                    <a:pt x="3153410" y="2844800"/>
                    <a:pt x="3159760" y="2848610"/>
                    <a:pt x="3164840" y="2851150"/>
                  </a:cubicBezTo>
                  <a:cubicBezTo>
                    <a:pt x="3167380" y="2844800"/>
                    <a:pt x="3168650" y="2846070"/>
                    <a:pt x="3175000" y="2848610"/>
                  </a:cubicBezTo>
                  <a:cubicBezTo>
                    <a:pt x="3183890" y="2851150"/>
                    <a:pt x="3194050" y="2851150"/>
                    <a:pt x="3204210" y="2852420"/>
                  </a:cubicBezTo>
                  <a:cubicBezTo>
                    <a:pt x="3209290" y="2852420"/>
                    <a:pt x="3214370" y="2853690"/>
                    <a:pt x="3220720" y="2854960"/>
                  </a:cubicBezTo>
                  <a:cubicBezTo>
                    <a:pt x="3221990" y="2851150"/>
                    <a:pt x="3224530" y="2846070"/>
                    <a:pt x="3227070" y="2839720"/>
                  </a:cubicBezTo>
                  <a:cubicBezTo>
                    <a:pt x="3241040" y="2862580"/>
                    <a:pt x="3251200" y="2861310"/>
                    <a:pt x="3267710" y="2838450"/>
                  </a:cubicBezTo>
                  <a:cubicBezTo>
                    <a:pt x="3267710" y="2842260"/>
                    <a:pt x="3268980" y="2844800"/>
                    <a:pt x="3268980" y="2847340"/>
                  </a:cubicBezTo>
                  <a:cubicBezTo>
                    <a:pt x="3274060" y="2847340"/>
                    <a:pt x="3277870" y="2847340"/>
                    <a:pt x="3282950" y="2846070"/>
                  </a:cubicBezTo>
                  <a:cubicBezTo>
                    <a:pt x="3281680" y="2848610"/>
                    <a:pt x="3280410" y="2851150"/>
                    <a:pt x="3279140" y="2852420"/>
                  </a:cubicBezTo>
                  <a:lnTo>
                    <a:pt x="3281680" y="2854960"/>
                  </a:lnTo>
                  <a:cubicBezTo>
                    <a:pt x="3285490" y="2851150"/>
                    <a:pt x="3289300" y="2847340"/>
                    <a:pt x="3295650" y="2842260"/>
                  </a:cubicBezTo>
                  <a:cubicBezTo>
                    <a:pt x="3300730" y="2844800"/>
                    <a:pt x="3307080" y="2847340"/>
                    <a:pt x="3312160" y="2849880"/>
                  </a:cubicBezTo>
                  <a:cubicBezTo>
                    <a:pt x="3317240" y="2846070"/>
                    <a:pt x="3323590" y="2842260"/>
                    <a:pt x="3329940" y="2838450"/>
                  </a:cubicBezTo>
                  <a:cubicBezTo>
                    <a:pt x="3338830" y="2856230"/>
                    <a:pt x="3350260" y="2858770"/>
                    <a:pt x="3360420" y="2846070"/>
                  </a:cubicBezTo>
                  <a:cubicBezTo>
                    <a:pt x="3375660" y="2847340"/>
                    <a:pt x="3388360" y="2848610"/>
                    <a:pt x="3397250" y="2848610"/>
                  </a:cubicBezTo>
                  <a:cubicBezTo>
                    <a:pt x="3398520" y="2839720"/>
                    <a:pt x="3399790" y="2833370"/>
                    <a:pt x="3401060" y="2827020"/>
                  </a:cubicBezTo>
                  <a:cubicBezTo>
                    <a:pt x="3406140" y="2828290"/>
                    <a:pt x="3409950" y="2829560"/>
                    <a:pt x="3415030" y="2830830"/>
                  </a:cubicBezTo>
                  <a:cubicBezTo>
                    <a:pt x="3417570" y="2832100"/>
                    <a:pt x="3420110" y="2834640"/>
                    <a:pt x="3422650" y="2835910"/>
                  </a:cubicBezTo>
                  <a:cubicBezTo>
                    <a:pt x="3418840" y="2837180"/>
                    <a:pt x="3415030" y="2837180"/>
                    <a:pt x="3411220" y="2838450"/>
                  </a:cubicBezTo>
                  <a:cubicBezTo>
                    <a:pt x="3422650" y="2848610"/>
                    <a:pt x="3431540" y="2846070"/>
                    <a:pt x="3440430" y="2838450"/>
                  </a:cubicBezTo>
                  <a:cubicBezTo>
                    <a:pt x="3436620" y="2848610"/>
                    <a:pt x="3448050" y="2847340"/>
                    <a:pt x="3449320" y="2847340"/>
                  </a:cubicBezTo>
                  <a:cubicBezTo>
                    <a:pt x="3465830" y="2840990"/>
                    <a:pt x="3481070" y="2837180"/>
                    <a:pt x="3498850" y="2847340"/>
                  </a:cubicBezTo>
                  <a:cubicBezTo>
                    <a:pt x="3501390" y="2834640"/>
                    <a:pt x="3503930" y="2824480"/>
                    <a:pt x="3505200" y="2814320"/>
                  </a:cubicBezTo>
                  <a:cubicBezTo>
                    <a:pt x="3511550" y="2815590"/>
                    <a:pt x="3516630" y="2815590"/>
                    <a:pt x="3522980" y="2816860"/>
                  </a:cubicBezTo>
                  <a:cubicBezTo>
                    <a:pt x="3528060" y="2816860"/>
                    <a:pt x="3533140" y="2818130"/>
                    <a:pt x="3538220" y="2818130"/>
                  </a:cubicBezTo>
                  <a:lnTo>
                    <a:pt x="3538220" y="2821940"/>
                  </a:lnTo>
                  <a:cubicBezTo>
                    <a:pt x="3533140" y="2823210"/>
                    <a:pt x="3529330" y="2824480"/>
                    <a:pt x="3524250" y="2825750"/>
                  </a:cubicBezTo>
                  <a:lnTo>
                    <a:pt x="3524250" y="2829560"/>
                  </a:lnTo>
                  <a:cubicBezTo>
                    <a:pt x="3542030" y="2833370"/>
                    <a:pt x="3558540" y="2837180"/>
                    <a:pt x="3576320" y="2839720"/>
                  </a:cubicBezTo>
                  <a:cubicBezTo>
                    <a:pt x="3580130" y="2840990"/>
                    <a:pt x="3585210" y="2837180"/>
                    <a:pt x="3591560" y="2833370"/>
                  </a:cubicBezTo>
                  <a:cubicBezTo>
                    <a:pt x="3594100" y="2834640"/>
                    <a:pt x="3600450" y="2837180"/>
                    <a:pt x="3608070" y="2838450"/>
                  </a:cubicBezTo>
                  <a:cubicBezTo>
                    <a:pt x="3627120" y="2840990"/>
                    <a:pt x="3647440" y="2843530"/>
                    <a:pt x="3662680" y="2827020"/>
                  </a:cubicBezTo>
                  <a:cubicBezTo>
                    <a:pt x="3663950" y="2840990"/>
                    <a:pt x="3676650" y="2832100"/>
                    <a:pt x="3683000" y="2837180"/>
                  </a:cubicBezTo>
                  <a:cubicBezTo>
                    <a:pt x="3683000" y="2837180"/>
                    <a:pt x="3689350" y="2832100"/>
                    <a:pt x="3691890" y="2829560"/>
                  </a:cubicBezTo>
                  <a:cubicBezTo>
                    <a:pt x="3691890" y="2829560"/>
                    <a:pt x="3690620" y="2828290"/>
                    <a:pt x="3690620" y="2827020"/>
                  </a:cubicBezTo>
                  <a:cubicBezTo>
                    <a:pt x="3693160" y="2828290"/>
                    <a:pt x="3694430" y="2832100"/>
                    <a:pt x="3696970" y="2830830"/>
                  </a:cubicBezTo>
                  <a:cubicBezTo>
                    <a:pt x="3708400" y="2830830"/>
                    <a:pt x="3718560" y="2829560"/>
                    <a:pt x="3726180" y="2829560"/>
                  </a:cubicBezTo>
                  <a:cubicBezTo>
                    <a:pt x="3732530" y="2833370"/>
                    <a:pt x="3736340" y="2837180"/>
                    <a:pt x="3738880" y="2835910"/>
                  </a:cubicBezTo>
                  <a:cubicBezTo>
                    <a:pt x="3754120" y="2834640"/>
                    <a:pt x="3768090" y="2830830"/>
                    <a:pt x="3782060" y="2830830"/>
                  </a:cubicBezTo>
                  <a:cubicBezTo>
                    <a:pt x="3796030" y="2838450"/>
                    <a:pt x="3793490" y="2824480"/>
                    <a:pt x="3790950" y="2816860"/>
                  </a:cubicBezTo>
                  <a:cubicBezTo>
                    <a:pt x="3796030" y="2811780"/>
                    <a:pt x="3801110" y="2807970"/>
                    <a:pt x="3802380" y="2806700"/>
                  </a:cubicBezTo>
                  <a:cubicBezTo>
                    <a:pt x="3810000" y="2806700"/>
                    <a:pt x="3815080" y="2807970"/>
                    <a:pt x="3818890" y="2806700"/>
                  </a:cubicBezTo>
                  <a:cubicBezTo>
                    <a:pt x="3823970" y="2802890"/>
                    <a:pt x="3827780" y="2796540"/>
                    <a:pt x="3834130" y="2788920"/>
                  </a:cubicBezTo>
                  <a:cubicBezTo>
                    <a:pt x="3841750" y="2787650"/>
                    <a:pt x="3854450" y="2785110"/>
                    <a:pt x="3868420" y="2782570"/>
                  </a:cubicBezTo>
                  <a:cubicBezTo>
                    <a:pt x="3868420" y="2782570"/>
                    <a:pt x="3868420" y="2780030"/>
                    <a:pt x="3869690" y="2777490"/>
                  </a:cubicBezTo>
                  <a:cubicBezTo>
                    <a:pt x="3874770" y="2769870"/>
                    <a:pt x="3887470" y="2767330"/>
                    <a:pt x="3879850" y="2753360"/>
                  </a:cubicBezTo>
                  <a:cubicBezTo>
                    <a:pt x="3878580" y="2750820"/>
                    <a:pt x="3878580" y="2743200"/>
                    <a:pt x="3881120" y="2740660"/>
                  </a:cubicBezTo>
                  <a:cubicBezTo>
                    <a:pt x="3890010" y="2729230"/>
                    <a:pt x="3890010" y="2727960"/>
                    <a:pt x="3874770" y="2722880"/>
                  </a:cubicBezTo>
                  <a:cubicBezTo>
                    <a:pt x="3876040" y="2713990"/>
                    <a:pt x="3867150" y="2702560"/>
                    <a:pt x="3879850" y="2701290"/>
                  </a:cubicBezTo>
                  <a:cubicBezTo>
                    <a:pt x="3883660" y="2693670"/>
                    <a:pt x="3884930" y="2689860"/>
                    <a:pt x="3887470" y="2686050"/>
                  </a:cubicBezTo>
                  <a:cubicBezTo>
                    <a:pt x="3888740" y="2683510"/>
                    <a:pt x="3892550" y="2680970"/>
                    <a:pt x="3892550" y="2678430"/>
                  </a:cubicBezTo>
                  <a:cubicBezTo>
                    <a:pt x="3892550" y="2673350"/>
                    <a:pt x="3890010" y="2667000"/>
                    <a:pt x="3891280" y="2663190"/>
                  </a:cubicBezTo>
                  <a:cubicBezTo>
                    <a:pt x="3895090" y="2649220"/>
                    <a:pt x="3896360" y="2636520"/>
                    <a:pt x="3873500" y="2631440"/>
                  </a:cubicBezTo>
                  <a:cubicBezTo>
                    <a:pt x="3882390" y="2627630"/>
                    <a:pt x="3886200" y="2625090"/>
                    <a:pt x="3892550" y="2622550"/>
                  </a:cubicBezTo>
                  <a:cubicBezTo>
                    <a:pt x="3882390" y="2617470"/>
                    <a:pt x="3873500" y="2613660"/>
                    <a:pt x="3862070" y="2608580"/>
                  </a:cubicBezTo>
                  <a:lnTo>
                    <a:pt x="3873500" y="2608580"/>
                  </a:lnTo>
                  <a:lnTo>
                    <a:pt x="3873500" y="2604770"/>
                  </a:lnTo>
                  <a:cubicBezTo>
                    <a:pt x="3867150" y="2604770"/>
                    <a:pt x="3862070" y="2603500"/>
                    <a:pt x="3855720" y="2603500"/>
                  </a:cubicBezTo>
                  <a:cubicBezTo>
                    <a:pt x="3855720" y="2604770"/>
                    <a:pt x="3855720" y="2606040"/>
                    <a:pt x="3854450" y="2607310"/>
                  </a:cubicBezTo>
                  <a:cubicBezTo>
                    <a:pt x="3853180" y="2604770"/>
                    <a:pt x="3851910" y="2602230"/>
                    <a:pt x="3850640" y="2598420"/>
                  </a:cubicBezTo>
                  <a:cubicBezTo>
                    <a:pt x="3883660" y="2590800"/>
                    <a:pt x="4104640" y="2566670"/>
                    <a:pt x="4084320" y="2562860"/>
                  </a:cubicBezTo>
                  <a:cubicBezTo>
                    <a:pt x="4094480" y="2553970"/>
                    <a:pt x="4090670" y="2538730"/>
                    <a:pt x="4108450" y="2537460"/>
                  </a:cubicBezTo>
                  <a:cubicBezTo>
                    <a:pt x="4113530" y="2537460"/>
                    <a:pt x="4122420" y="2528570"/>
                    <a:pt x="4123690" y="2522220"/>
                  </a:cubicBezTo>
                  <a:cubicBezTo>
                    <a:pt x="4126230" y="2513330"/>
                    <a:pt x="4123690" y="2501900"/>
                    <a:pt x="4126230" y="2493010"/>
                  </a:cubicBezTo>
                  <a:cubicBezTo>
                    <a:pt x="4128770" y="2480310"/>
                    <a:pt x="4133850" y="2467610"/>
                    <a:pt x="4137660" y="2457450"/>
                  </a:cubicBezTo>
                  <a:cubicBezTo>
                    <a:pt x="4133850" y="2451100"/>
                    <a:pt x="4130040" y="2444750"/>
                    <a:pt x="4127500" y="2440940"/>
                  </a:cubicBezTo>
                  <a:cubicBezTo>
                    <a:pt x="4132580" y="2437130"/>
                    <a:pt x="4135120" y="2434590"/>
                    <a:pt x="4138930" y="2433320"/>
                  </a:cubicBezTo>
                  <a:cubicBezTo>
                    <a:pt x="4137660" y="2432050"/>
                    <a:pt x="4137660" y="2430780"/>
                    <a:pt x="4136390" y="2429510"/>
                  </a:cubicBezTo>
                  <a:cubicBezTo>
                    <a:pt x="4132580" y="2430780"/>
                    <a:pt x="4128770" y="2432050"/>
                    <a:pt x="4124960" y="2433320"/>
                  </a:cubicBezTo>
                  <a:cubicBezTo>
                    <a:pt x="4146550" y="2415540"/>
                    <a:pt x="4151630" y="2382520"/>
                    <a:pt x="4133850" y="2367280"/>
                  </a:cubicBezTo>
                  <a:cubicBezTo>
                    <a:pt x="4132580" y="2369820"/>
                    <a:pt x="4130040" y="2372360"/>
                    <a:pt x="4128770" y="2374900"/>
                  </a:cubicBezTo>
                  <a:cubicBezTo>
                    <a:pt x="4123690" y="2366010"/>
                    <a:pt x="4109720" y="2363470"/>
                    <a:pt x="4116070" y="2349500"/>
                  </a:cubicBezTo>
                  <a:cubicBezTo>
                    <a:pt x="4116070" y="2349500"/>
                    <a:pt x="4114800" y="2346960"/>
                    <a:pt x="4113530" y="2346960"/>
                  </a:cubicBezTo>
                  <a:cubicBezTo>
                    <a:pt x="4107180" y="2344420"/>
                    <a:pt x="4108450" y="2340610"/>
                    <a:pt x="4105910" y="2335530"/>
                  </a:cubicBezTo>
                  <a:cubicBezTo>
                    <a:pt x="4102100" y="2324100"/>
                    <a:pt x="4103370" y="2312670"/>
                    <a:pt x="4103370" y="2302510"/>
                  </a:cubicBezTo>
                  <a:lnTo>
                    <a:pt x="4103370" y="2256790"/>
                  </a:lnTo>
                  <a:cubicBezTo>
                    <a:pt x="4103370" y="2246630"/>
                    <a:pt x="4108450" y="2241550"/>
                    <a:pt x="4118610" y="2244090"/>
                  </a:cubicBezTo>
                  <a:cubicBezTo>
                    <a:pt x="4118610" y="2244090"/>
                    <a:pt x="4119880" y="2242820"/>
                    <a:pt x="4121150" y="2242820"/>
                  </a:cubicBezTo>
                  <a:cubicBezTo>
                    <a:pt x="4117340" y="2240280"/>
                    <a:pt x="4114800" y="2239010"/>
                    <a:pt x="4112260" y="2236470"/>
                  </a:cubicBezTo>
                  <a:cubicBezTo>
                    <a:pt x="4112260" y="2235200"/>
                    <a:pt x="4113530" y="2233930"/>
                    <a:pt x="4113530" y="2232660"/>
                  </a:cubicBezTo>
                  <a:cubicBezTo>
                    <a:pt x="4122420" y="2235200"/>
                    <a:pt x="4131310" y="2239010"/>
                    <a:pt x="4137660" y="2241550"/>
                  </a:cubicBezTo>
                  <a:cubicBezTo>
                    <a:pt x="4145280" y="2231390"/>
                    <a:pt x="4151630" y="2223770"/>
                    <a:pt x="4156710" y="2218690"/>
                  </a:cubicBezTo>
                  <a:lnTo>
                    <a:pt x="4156710" y="2195830"/>
                  </a:lnTo>
                  <a:cubicBezTo>
                    <a:pt x="4154170" y="2195830"/>
                    <a:pt x="4150360" y="2197100"/>
                    <a:pt x="4146550" y="2197100"/>
                  </a:cubicBezTo>
                  <a:cubicBezTo>
                    <a:pt x="4144010" y="2190750"/>
                    <a:pt x="4142740" y="2184400"/>
                    <a:pt x="4140200" y="2175510"/>
                  </a:cubicBezTo>
                  <a:cubicBezTo>
                    <a:pt x="4146550" y="2179320"/>
                    <a:pt x="4149090" y="2181860"/>
                    <a:pt x="4151630" y="2183130"/>
                  </a:cubicBezTo>
                  <a:cubicBezTo>
                    <a:pt x="4154170" y="2181860"/>
                    <a:pt x="4157980" y="2180590"/>
                    <a:pt x="4161790" y="2178050"/>
                  </a:cubicBezTo>
                  <a:cubicBezTo>
                    <a:pt x="4160520" y="2176780"/>
                    <a:pt x="4159250" y="2175510"/>
                    <a:pt x="4159250" y="2174240"/>
                  </a:cubicBezTo>
                  <a:cubicBezTo>
                    <a:pt x="4155440" y="2174240"/>
                    <a:pt x="4151630" y="2172970"/>
                    <a:pt x="4150360" y="2172970"/>
                  </a:cubicBezTo>
                  <a:cubicBezTo>
                    <a:pt x="4152900" y="2165350"/>
                    <a:pt x="4157980" y="2157730"/>
                    <a:pt x="4155440" y="2153920"/>
                  </a:cubicBezTo>
                  <a:cubicBezTo>
                    <a:pt x="4149090" y="2137410"/>
                    <a:pt x="4155440" y="2124710"/>
                    <a:pt x="4161790" y="2110740"/>
                  </a:cubicBezTo>
                  <a:cubicBezTo>
                    <a:pt x="4163060" y="2106930"/>
                    <a:pt x="4161790" y="2103120"/>
                    <a:pt x="4161790" y="2099310"/>
                  </a:cubicBezTo>
                  <a:cubicBezTo>
                    <a:pt x="4163060" y="2082800"/>
                    <a:pt x="4164330" y="2067560"/>
                    <a:pt x="4165600" y="2044700"/>
                  </a:cubicBezTo>
                  <a:cubicBezTo>
                    <a:pt x="4160520" y="2042160"/>
                    <a:pt x="4152900" y="2035810"/>
                    <a:pt x="4144010" y="2030730"/>
                  </a:cubicBezTo>
                  <a:cubicBezTo>
                    <a:pt x="4136390" y="2026920"/>
                    <a:pt x="4128770" y="2025650"/>
                    <a:pt x="4121150" y="2023110"/>
                  </a:cubicBezTo>
                  <a:cubicBezTo>
                    <a:pt x="4117340" y="2021840"/>
                    <a:pt x="4112260" y="2023110"/>
                    <a:pt x="4108450" y="2021840"/>
                  </a:cubicBezTo>
                  <a:cubicBezTo>
                    <a:pt x="4076700" y="2018030"/>
                    <a:pt x="4043680" y="2012950"/>
                    <a:pt x="4011930" y="2009140"/>
                  </a:cubicBezTo>
                  <a:cubicBezTo>
                    <a:pt x="3985260" y="2005330"/>
                    <a:pt x="3958590" y="2001520"/>
                    <a:pt x="3933190" y="1997710"/>
                  </a:cubicBezTo>
                  <a:cubicBezTo>
                    <a:pt x="3926840" y="1996440"/>
                    <a:pt x="3920490" y="1993900"/>
                    <a:pt x="3912870" y="1993900"/>
                  </a:cubicBezTo>
                  <a:cubicBezTo>
                    <a:pt x="3896360" y="1992630"/>
                    <a:pt x="3878580" y="1992630"/>
                    <a:pt x="3862070" y="1992630"/>
                  </a:cubicBezTo>
                  <a:cubicBezTo>
                    <a:pt x="3853180" y="1992630"/>
                    <a:pt x="3845560" y="1992630"/>
                    <a:pt x="3836670" y="1991360"/>
                  </a:cubicBezTo>
                  <a:cubicBezTo>
                    <a:pt x="3821430" y="1990090"/>
                    <a:pt x="3806190" y="1987550"/>
                    <a:pt x="3790950" y="1986280"/>
                  </a:cubicBezTo>
                  <a:lnTo>
                    <a:pt x="3790950" y="1982470"/>
                  </a:lnTo>
                  <a:cubicBezTo>
                    <a:pt x="3829050" y="1979930"/>
                    <a:pt x="3868420" y="1976120"/>
                    <a:pt x="3907790" y="1983740"/>
                  </a:cubicBezTo>
                  <a:cubicBezTo>
                    <a:pt x="3906520" y="1979930"/>
                    <a:pt x="3905250" y="1976120"/>
                    <a:pt x="3903980" y="1973580"/>
                  </a:cubicBezTo>
                  <a:cubicBezTo>
                    <a:pt x="3912870" y="1972310"/>
                    <a:pt x="3919220" y="1964690"/>
                    <a:pt x="3928110" y="1973580"/>
                  </a:cubicBezTo>
                  <a:cubicBezTo>
                    <a:pt x="3929380" y="1974850"/>
                    <a:pt x="3937000" y="1971040"/>
                    <a:pt x="3942080" y="1969770"/>
                  </a:cubicBezTo>
                  <a:lnTo>
                    <a:pt x="3942080" y="1967230"/>
                  </a:lnTo>
                  <a:lnTo>
                    <a:pt x="3930650" y="1967230"/>
                  </a:lnTo>
                  <a:cubicBezTo>
                    <a:pt x="3943350" y="1957070"/>
                    <a:pt x="3952240" y="1948180"/>
                    <a:pt x="3961130" y="1941830"/>
                  </a:cubicBezTo>
                  <a:cubicBezTo>
                    <a:pt x="3968750" y="1943100"/>
                    <a:pt x="3976370" y="1944370"/>
                    <a:pt x="3981450" y="1945640"/>
                  </a:cubicBezTo>
                  <a:cubicBezTo>
                    <a:pt x="3982720" y="1921510"/>
                    <a:pt x="3962400" y="1920240"/>
                    <a:pt x="3947160" y="1910080"/>
                  </a:cubicBezTo>
                  <a:cubicBezTo>
                    <a:pt x="3953510" y="1906270"/>
                    <a:pt x="3957320" y="1902460"/>
                    <a:pt x="3962400" y="1901190"/>
                  </a:cubicBezTo>
                  <a:cubicBezTo>
                    <a:pt x="3976370" y="1897380"/>
                    <a:pt x="3994150" y="1907540"/>
                    <a:pt x="4003040" y="1885950"/>
                  </a:cubicBezTo>
                  <a:cubicBezTo>
                    <a:pt x="4004310" y="1884680"/>
                    <a:pt x="4008120" y="1884680"/>
                    <a:pt x="4014470" y="1882140"/>
                  </a:cubicBezTo>
                  <a:cubicBezTo>
                    <a:pt x="4010660" y="1878330"/>
                    <a:pt x="4006850" y="1875790"/>
                    <a:pt x="4004310" y="1873250"/>
                  </a:cubicBezTo>
                  <a:cubicBezTo>
                    <a:pt x="4006850" y="1871980"/>
                    <a:pt x="4010660" y="1870710"/>
                    <a:pt x="4010660" y="1870710"/>
                  </a:cubicBezTo>
                  <a:cubicBezTo>
                    <a:pt x="4019550" y="1877060"/>
                    <a:pt x="4025900" y="1882140"/>
                    <a:pt x="4033520" y="1887220"/>
                  </a:cubicBezTo>
                  <a:cubicBezTo>
                    <a:pt x="4034790" y="1885950"/>
                    <a:pt x="4036060" y="1884680"/>
                    <a:pt x="4037330" y="1882140"/>
                  </a:cubicBezTo>
                  <a:cubicBezTo>
                    <a:pt x="4033520" y="1877060"/>
                    <a:pt x="4030980" y="1871980"/>
                    <a:pt x="4027170" y="1866900"/>
                  </a:cubicBezTo>
                  <a:cubicBezTo>
                    <a:pt x="4043680" y="1855470"/>
                    <a:pt x="4044950" y="1849120"/>
                    <a:pt x="4032250" y="1817370"/>
                  </a:cubicBezTo>
                  <a:cubicBezTo>
                    <a:pt x="4041140" y="1816100"/>
                    <a:pt x="4050030" y="1813560"/>
                    <a:pt x="4057650" y="1812290"/>
                  </a:cubicBezTo>
                  <a:cubicBezTo>
                    <a:pt x="4058920" y="1803400"/>
                    <a:pt x="4064000" y="1794510"/>
                    <a:pt x="4062730" y="1786890"/>
                  </a:cubicBezTo>
                  <a:cubicBezTo>
                    <a:pt x="4058920" y="1764030"/>
                    <a:pt x="4081780" y="1753870"/>
                    <a:pt x="4086860" y="1734820"/>
                  </a:cubicBezTo>
                  <a:cubicBezTo>
                    <a:pt x="4086860" y="1733550"/>
                    <a:pt x="4091940" y="1732280"/>
                    <a:pt x="4093210" y="1733550"/>
                  </a:cubicBezTo>
                  <a:cubicBezTo>
                    <a:pt x="4104640" y="1737360"/>
                    <a:pt x="4108450" y="1728470"/>
                    <a:pt x="4112260" y="1722120"/>
                  </a:cubicBezTo>
                  <a:cubicBezTo>
                    <a:pt x="4113530" y="1719580"/>
                    <a:pt x="4114800" y="1717040"/>
                    <a:pt x="4116070" y="1715770"/>
                  </a:cubicBezTo>
                  <a:cubicBezTo>
                    <a:pt x="4127500" y="1709420"/>
                    <a:pt x="4138930" y="1704340"/>
                    <a:pt x="4151630" y="1697990"/>
                  </a:cubicBezTo>
                  <a:cubicBezTo>
                    <a:pt x="4138930" y="1678940"/>
                    <a:pt x="4122420" y="1687830"/>
                    <a:pt x="4108450" y="1685290"/>
                  </a:cubicBezTo>
                  <a:lnTo>
                    <a:pt x="4108450" y="1680210"/>
                  </a:lnTo>
                  <a:cubicBezTo>
                    <a:pt x="4117340" y="1678940"/>
                    <a:pt x="4126230" y="1677670"/>
                    <a:pt x="4136390" y="1676400"/>
                  </a:cubicBezTo>
                  <a:cubicBezTo>
                    <a:pt x="4130040" y="1675130"/>
                    <a:pt x="4124960" y="1673860"/>
                    <a:pt x="4119880" y="1672590"/>
                  </a:cubicBezTo>
                  <a:cubicBezTo>
                    <a:pt x="4126230" y="1666240"/>
                    <a:pt x="4131310" y="1659890"/>
                    <a:pt x="4137660" y="1654810"/>
                  </a:cubicBezTo>
                  <a:cubicBezTo>
                    <a:pt x="4138930" y="1653540"/>
                    <a:pt x="4142740" y="1652270"/>
                    <a:pt x="4144010" y="1652270"/>
                  </a:cubicBezTo>
                  <a:cubicBezTo>
                    <a:pt x="4147820" y="1653540"/>
                    <a:pt x="4151630" y="1657350"/>
                    <a:pt x="4154170" y="1659890"/>
                  </a:cubicBezTo>
                  <a:cubicBezTo>
                    <a:pt x="4155440" y="1656080"/>
                    <a:pt x="4156710" y="1651000"/>
                    <a:pt x="4159250" y="1647190"/>
                  </a:cubicBezTo>
                  <a:cubicBezTo>
                    <a:pt x="4164330" y="1640840"/>
                    <a:pt x="4170680" y="1635760"/>
                    <a:pt x="4175760" y="1630680"/>
                  </a:cubicBezTo>
                  <a:cubicBezTo>
                    <a:pt x="4182110" y="1638300"/>
                    <a:pt x="4188460" y="1645920"/>
                    <a:pt x="4194810" y="1654810"/>
                  </a:cubicBezTo>
                  <a:cubicBezTo>
                    <a:pt x="4196080" y="1654810"/>
                    <a:pt x="4197350" y="1653540"/>
                    <a:pt x="4197350" y="1653540"/>
                  </a:cubicBezTo>
                  <a:cubicBezTo>
                    <a:pt x="4196080" y="1640840"/>
                    <a:pt x="4196080" y="1628140"/>
                    <a:pt x="4194810" y="1615440"/>
                  </a:cubicBezTo>
                  <a:cubicBezTo>
                    <a:pt x="4199890" y="1616710"/>
                    <a:pt x="4203700" y="1616710"/>
                    <a:pt x="4207510" y="1617980"/>
                  </a:cubicBezTo>
                  <a:cubicBezTo>
                    <a:pt x="4208780" y="1616710"/>
                    <a:pt x="4208780" y="1615440"/>
                    <a:pt x="4210050" y="1615440"/>
                  </a:cubicBezTo>
                  <a:cubicBezTo>
                    <a:pt x="4206240" y="1614170"/>
                    <a:pt x="4203700" y="1612900"/>
                    <a:pt x="4199890" y="1611630"/>
                  </a:cubicBezTo>
                  <a:cubicBezTo>
                    <a:pt x="4206240" y="1604010"/>
                    <a:pt x="4210050" y="1598930"/>
                    <a:pt x="4211320" y="1597660"/>
                  </a:cubicBezTo>
                  <a:lnTo>
                    <a:pt x="4211320" y="1573530"/>
                  </a:lnTo>
                  <a:cubicBezTo>
                    <a:pt x="4208780" y="1572260"/>
                    <a:pt x="4206240" y="1569720"/>
                    <a:pt x="4202430" y="1568450"/>
                  </a:cubicBezTo>
                  <a:cubicBezTo>
                    <a:pt x="4199890" y="1567180"/>
                    <a:pt x="4197350" y="1565910"/>
                    <a:pt x="4194810" y="1565910"/>
                  </a:cubicBezTo>
                  <a:cubicBezTo>
                    <a:pt x="4197350" y="1563370"/>
                    <a:pt x="4202430" y="1559560"/>
                    <a:pt x="4203700" y="1559560"/>
                  </a:cubicBezTo>
                  <a:cubicBezTo>
                    <a:pt x="4212590" y="1564640"/>
                    <a:pt x="4210050" y="1550670"/>
                    <a:pt x="4215130" y="1551940"/>
                  </a:cubicBezTo>
                  <a:cubicBezTo>
                    <a:pt x="4215130" y="1548130"/>
                    <a:pt x="4215130" y="1540510"/>
                    <a:pt x="4213860" y="1540510"/>
                  </a:cubicBezTo>
                  <a:cubicBezTo>
                    <a:pt x="4197350" y="1534160"/>
                    <a:pt x="4199890" y="1520190"/>
                    <a:pt x="4196080" y="1511300"/>
                  </a:cubicBezTo>
                  <a:close/>
                  <a:moveTo>
                    <a:pt x="234950" y="990600"/>
                  </a:moveTo>
                  <a:lnTo>
                    <a:pt x="271780" y="990600"/>
                  </a:lnTo>
                  <a:cubicBezTo>
                    <a:pt x="262890" y="1002030"/>
                    <a:pt x="241300" y="1002030"/>
                    <a:pt x="234950" y="990600"/>
                  </a:cubicBezTo>
                  <a:close/>
                  <a:moveTo>
                    <a:pt x="488950" y="1507490"/>
                  </a:moveTo>
                  <a:lnTo>
                    <a:pt x="488950" y="1502410"/>
                  </a:lnTo>
                  <a:cubicBezTo>
                    <a:pt x="505460" y="1501140"/>
                    <a:pt x="523240" y="1499870"/>
                    <a:pt x="539750" y="1499870"/>
                  </a:cubicBezTo>
                  <a:cubicBezTo>
                    <a:pt x="521970" y="1499870"/>
                    <a:pt x="506730" y="1515110"/>
                    <a:pt x="488950" y="1507490"/>
                  </a:cubicBezTo>
                  <a:close/>
                  <a:moveTo>
                    <a:pt x="182880" y="2123440"/>
                  </a:moveTo>
                  <a:cubicBezTo>
                    <a:pt x="190500" y="2115820"/>
                    <a:pt x="196850" y="2110740"/>
                    <a:pt x="199390" y="2106930"/>
                  </a:cubicBezTo>
                  <a:cubicBezTo>
                    <a:pt x="205740" y="2112010"/>
                    <a:pt x="209550" y="2115820"/>
                    <a:pt x="213360" y="2119630"/>
                  </a:cubicBezTo>
                  <a:cubicBezTo>
                    <a:pt x="204470" y="2119630"/>
                    <a:pt x="195580" y="2120900"/>
                    <a:pt x="182880" y="2123440"/>
                  </a:cubicBezTo>
                  <a:close/>
                  <a:moveTo>
                    <a:pt x="271780" y="2117090"/>
                  </a:moveTo>
                  <a:lnTo>
                    <a:pt x="238760" y="2117090"/>
                  </a:lnTo>
                  <a:cubicBezTo>
                    <a:pt x="237490" y="2117090"/>
                    <a:pt x="236220" y="2112010"/>
                    <a:pt x="233680" y="2108200"/>
                  </a:cubicBezTo>
                  <a:cubicBezTo>
                    <a:pt x="248920" y="2109470"/>
                    <a:pt x="260350" y="2110740"/>
                    <a:pt x="271780" y="2112010"/>
                  </a:cubicBezTo>
                  <a:lnTo>
                    <a:pt x="271780" y="2117090"/>
                  </a:lnTo>
                  <a:close/>
                  <a:moveTo>
                    <a:pt x="280670" y="2115820"/>
                  </a:moveTo>
                  <a:cubicBezTo>
                    <a:pt x="279400" y="2114550"/>
                    <a:pt x="279400" y="2113280"/>
                    <a:pt x="278130" y="2113280"/>
                  </a:cubicBezTo>
                  <a:cubicBezTo>
                    <a:pt x="283210" y="2109470"/>
                    <a:pt x="289560" y="2106930"/>
                    <a:pt x="294640" y="2103120"/>
                  </a:cubicBezTo>
                  <a:cubicBezTo>
                    <a:pt x="298450" y="2099310"/>
                    <a:pt x="299720" y="2092960"/>
                    <a:pt x="303530" y="2086610"/>
                  </a:cubicBezTo>
                  <a:cubicBezTo>
                    <a:pt x="313690" y="2106930"/>
                    <a:pt x="335280" y="2100580"/>
                    <a:pt x="354330" y="2105660"/>
                  </a:cubicBezTo>
                  <a:cubicBezTo>
                    <a:pt x="328930" y="2108200"/>
                    <a:pt x="304800" y="2112010"/>
                    <a:pt x="280670" y="2115820"/>
                  </a:cubicBezTo>
                  <a:close/>
                  <a:moveTo>
                    <a:pt x="114300" y="2428240"/>
                  </a:moveTo>
                  <a:cubicBezTo>
                    <a:pt x="115570" y="2428240"/>
                    <a:pt x="115570" y="2428240"/>
                    <a:pt x="114300" y="2428240"/>
                  </a:cubicBezTo>
                  <a:close/>
                  <a:moveTo>
                    <a:pt x="345440" y="2609850"/>
                  </a:moveTo>
                  <a:cubicBezTo>
                    <a:pt x="344170" y="2600960"/>
                    <a:pt x="342900" y="2594610"/>
                    <a:pt x="341630" y="2585720"/>
                  </a:cubicBezTo>
                  <a:cubicBezTo>
                    <a:pt x="350520" y="2588260"/>
                    <a:pt x="355600" y="2589530"/>
                    <a:pt x="360680" y="2592070"/>
                  </a:cubicBezTo>
                  <a:cubicBezTo>
                    <a:pt x="355600" y="2597150"/>
                    <a:pt x="351790" y="2602230"/>
                    <a:pt x="345440" y="2609850"/>
                  </a:cubicBezTo>
                  <a:close/>
                  <a:moveTo>
                    <a:pt x="636270" y="1050290"/>
                  </a:moveTo>
                  <a:cubicBezTo>
                    <a:pt x="627380" y="1051560"/>
                    <a:pt x="618490" y="1055370"/>
                    <a:pt x="610870" y="1055370"/>
                  </a:cubicBezTo>
                  <a:cubicBezTo>
                    <a:pt x="601980" y="1056640"/>
                    <a:pt x="593090" y="1055370"/>
                    <a:pt x="582930" y="1055370"/>
                  </a:cubicBezTo>
                  <a:cubicBezTo>
                    <a:pt x="581660" y="1054100"/>
                    <a:pt x="580390" y="1050290"/>
                    <a:pt x="579120" y="1046480"/>
                  </a:cubicBezTo>
                  <a:cubicBezTo>
                    <a:pt x="588010" y="1043940"/>
                    <a:pt x="596900" y="1040130"/>
                    <a:pt x="607060" y="1037590"/>
                  </a:cubicBezTo>
                  <a:cubicBezTo>
                    <a:pt x="607060" y="1041400"/>
                    <a:pt x="605790" y="1043940"/>
                    <a:pt x="605790" y="1047750"/>
                  </a:cubicBezTo>
                  <a:cubicBezTo>
                    <a:pt x="617220" y="1040130"/>
                    <a:pt x="627380" y="1041400"/>
                    <a:pt x="636270" y="1050290"/>
                  </a:cubicBezTo>
                  <a:cubicBezTo>
                    <a:pt x="650240" y="1040130"/>
                    <a:pt x="652780" y="1041400"/>
                    <a:pt x="656590" y="1062990"/>
                  </a:cubicBezTo>
                  <a:cubicBezTo>
                    <a:pt x="648970" y="1057910"/>
                    <a:pt x="642620" y="1054100"/>
                    <a:pt x="636270" y="1050290"/>
                  </a:cubicBezTo>
                  <a:close/>
                  <a:moveTo>
                    <a:pt x="684530" y="1047750"/>
                  </a:moveTo>
                  <a:cubicBezTo>
                    <a:pt x="687070" y="1045210"/>
                    <a:pt x="689610" y="1042670"/>
                    <a:pt x="690880" y="1040130"/>
                  </a:cubicBezTo>
                  <a:cubicBezTo>
                    <a:pt x="699770" y="1051560"/>
                    <a:pt x="699770" y="1051560"/>
                    <a:pt x="680720" y="1060450"/>
                  </a:cubicBezTo>
                  <a:lnTo>
                    <a:pt x="661670" y="1045210"/>
                  </a:lnTo>
                  <a:cubicBezTo>
                    <a:pt x="674370" y="1035050"/>
                    <a:pt x="681990" y="1035050"/>
                    <a:pt x="684530" y="1047750"/>
                  </a:cubicBezTo>
                  <a:close/>
                  <a:moveTo>
                    <a:pt x="694690" y="2744470"/>
                  </a:moveTo>
                  <a:cubicBezTo>
                    <a:pt x="695960" y="2743200"/>
                    <a:pt x="697230" y="2743200"/>
                    <a:pt x="698500" y="2741930"/>
                  </a:cubicBezTo>
                  <a:cubicBezTo>
                    <a:pt x="699770" y="2744470"/>
                    <a:pt x="702310" y="2747010"/>
                    <a:pt x="704850" y="2750820"/>
                  </a:cubicBezTo>
                  <a:cubicBezTo>
                    <a:pt x="702310" y="2750820"/>
                    <a:pt x="699770" y="2750820"/>
                    <a:pt x="697230" y="2752090"/>
                  </a:cubicBezTo>
                  <a:cubicBezTo>
                    <a:pt x="695960" y="2748280"/>
                    <a:pt x="695960" y="2745740"/>
                    <a:pt x="694690" y="2744470"/>
                  </a:cubicBezTo>
                  <a:close/>
                  <a:moveTo>
                    <a:pt x="772160" y="2735580"/>
                  </a:moveTo>
                  <a:cubicBezTo>
                    <a:pt x="773430" y="2739390"/>
                    <a:pt x="774700" y="2741930"/>
                    <a:pt x="777240" y="2744470"/>
                  </a:cubicBezTo>
                  <a:lnTo>
                    <a:pt x="773430" y="2744470"/>
                  </a:lnTo>
                  <a:cubicBezTo>
                    <a:pt x="773430" y="2741930"/>
                    <a:pt x="773430" y="2739390"/>
                    <a:pt x="772160" y="2735580"/>
                  </a:cubicBezTo>
                  <a:close/>
                  <a:moveTo>
                    <a:pt x="876300" y="3018790"/>
                  </a:moveTo>
                  <a:cubicBezTo>
                    <a:pt x="872490" y="3012440"/>
                    <a:pt x="869950" y="3007360"/>
                    <a:pt x="867410" y="3002280"/>
                  </a:cubicBezTo>
                  <a:lnTo>
                    <a:pt x="873760" y="2995930"/>
                  </a:lnTo>
                  <a:cubicBezTo>
                    <a:pt x="882650" y="3002280"/>
                    <a:pt x="883920" y="3012440"/>
                    <a:pt x="876300" y="3018790"/>
                  </a:cubicBezTo>
                  <a:close/>
                  <a:moveTo>
                    <a:pt x="1198880" y="3044190"/>
                  </a:moveTo>
                  <a:cubicBezTo>
                    <a:pt x="1193800" y="3041650"/>
                    <a:pt x="1188720" y="3040380"/>
                    <a:pt x="1183640" y="3037840"/>
                  </a:cubicBezTo>
                  <a:cubicBezTo>
                    <a:pt x="1188720" y="3032760"/>
                    <a:pt x="1193800" y="3027680"/>
                    <a:pt x="1197610" y="3025140"/>
                  </a:cubicBezTo>
                  <a:lnTo>
                    <a:pt x="1212850" y="3036570"/>
                  </a:lnTo>
                  <a:cubicBezTo>
                    <a:pt x="1209040" y="3039110"/>
                    <a:pt x="1203960" y="3041650"/>
                    <a:pt x="1198880" y="3044190"/>
                  </a:cubicBezTo>
                  <a:close/>
                  <a:moveTo>
                    <a:pt x="3445510" y="2828290"/>
                  </a:moveTo>
                  <a:cubicBezTo>
                    <a:pt x="3444240" y="2829560"/>
                    <a:pt x="3445510" y="2832100"/>
                    <a:pt x="3445510" y="2834640"/>
                  </a:cubicBezTo>
                  <a:lnTo>
                    <a:pt x="3426460" y="2838450"/>
                  </a:lnTo>
                  <a:cubicBezTo>
                    <a:pt x="3423920" y="2827020"/>
                    <a:pt x="3429000" y="2820670"/>
                    <a:pt x="3440430" y="2819400"/>
                  </a:cubicBezTo>
                  <a:cubicBezTo>
                    <a:pt x="3444240" y="2819400"/>
                    <a:pt x="3449320" y="2816860"/>
                    <a:pt x="3455670" y="2816860"/>
                  </a:cubicBezTo>
                  <a:cubicBezTo>
                    <a:pt x="3451860" y="2820670"/>
                    <a:pt x="3448050" y="2823210"/>
                    <a:pt x="3445510" y="2828290"/>
                  </a:cubicBezTo>
                  <a:close/>
                  <a:moveTo>
                    <a:pt x="3470910" y="2825750"/>
                  </a:moveTo>
                  <a:cubicBezTo>
                    <a:pt x="3465830" y="2824480"/>
                    <a:pt x="3462020" y="2820670"/>
                    <a:pt x="3458210" y="2818130"/>
                  </a:cubicBezTo>
                  <a:cubicBezTo>
                    <a:pt x="3463290" y="2811780"/>
                    <a:pt x="3467100" y="2807970"/>
                    <a:pt x="3469640" y="2804160"/>
                  </a:cubicBezTo>
                  <a:cubicBezTo>
                    <a:pt x="3474720" y="2810510"/>
                    <a:pt x="3479800" y="2815590"/>
                    <a:pt x="3484880" y="2823210"/>
                  </a:cubicBezTo>
                  <a:cubicBezTo>
                    <a:pt x="3481070" y="2824480"/>
                    <a:pt x="3475990" y="2825750"/>
                    <a:pt x="3470910" y="2825750"/>
                  </a:cubicBezTo>
                  <a:close/>
                  <a:moveTo>
                    <a:pt x="3604260" y="1967230"/>
                  </a:moveTo>
                  <a:cubicBezTo>
                    <a:pt x="3604260" y="1964690"/>
                    <a:pt x="3604260" y="1963420"/>
                    <a:pt x="3602990" y="1960880"/>
                  </a:cubicBezTo>
                  <a:lnTo>
                    <a:pt x="3629660" y="1957070"/>
                  </a:lnTo>
                  <a:cubicBezTo>
                    <a:pt x="3629660" y="1959610"/>
                    <a:pt x="3630930" y="1962150"/>
                    <a:pt x="3630930" y="1964690"/>
                  </a:cubicBezTo>
                  <a:cubicBezTo>
                    <a:pt x="3620770" y="1964690"/>
                    <a:pt x="3611880" y="1965960"/>
                    <a:pt x="3604260" y="1967230"/>
                  </a:cubicBezTo>
                  <a:close/>
                  <a:moveTo>
                    <a:pt x="3670300" y="1969770"/>
                  </a:moveTo>
                  <a:cubicBezTo>
                    <a:pt x="3662680" y="1969770"/>
                    <a:pt x="3653790" y="1969770"/>
                    <a:pt x="3646170" y="1967230"/>
                  </a:cubicBezTo>
                  <a:cubicBezTo>
                    <a:pt x="3642360" y="1965960"/>
                    <a:pt x="3641090" y="1960880"/>
                    <a:pt x="3637280" y="1958340"/>
                  </a:cubicBezTo>
                  <a:cubicBezTo>
                    <a:pt x="3638550" y="1957070"/>
                    <a:pt x="3638550" y="1955800"/>
                    <a:pt x="3639820" y="1954530"/>
                  </a:cubicBezTo>
                  <a:cubicBezTo>
                    <a:pt x="3651250" y="1957070"/>
                    <a:pt x="3661410" y="1958340"/>
                    <a:pt x="3671570" y="1960880"/>
                  </a:cubicBezTo>
                  <a:cubicBezTo>
                    <a:pt x="3670300" y="1964690"/>
                    <a:pt x="3670300" y="1968500"/>
                    <a:pt x="3670300" y="1969770"/>
                  </a:cubicBezTo>
                  <a:close/>
                  <a:moveTo>
                    <a:pt x="3727450" y="1968500"/>
                  </a:moveTo>
                  <a:cubicBezTo>
                    <a:pt x="3718560" y="1967230"/>
                    <a:pt x="3709670" y="1960880"/>
                    <a:pt x="3700780" y="1969770"/>
                  </a:cubicBezTo>
                  <a:cubicBezTo>
                    <a:pt x="3699510" y="1971040"/>
                    <a:pt x="3691890" y="1967230"/>
                    <a:pt x="3688080" y="1965960"/>
                  </a:cubicBezTo>
                  <a:cubicBezTo>
                    <a:pt x="3688080" y="1964690"/>
                    <a:pt x="3689350" y="1962150"/>
                    <a:pt x="3689350" y="1960880"/>
                  </a:cubicBezTo>
                  <a:lnTo>
                    <a:pt x="3731260" y="1960880"/>
                  </a:lnTo>
                  <a:cubicBezTo>
                    <a:pt x="3732530" y="1960880"/>
                    <a:pt x="3733800" y="1964690"/>
                    <a:pt x="3735070" y="1967230"/>
                  </a:cubicBezTo>
                  <a:cubicBezTo>
                    <a:pt x="3731260" y="1967230"/>
                    <a:pt x="3728720" y="1968500"/>
                    <a:pt x="3727450" y="1968500"/>
                  </a:cubicBezTo>
                  <a:close/>
                  <a:moveTo>
                    <a:pt x="3848100" y="2598420"/>
                  </a:moveTo>
                  <a:cubicBezTo>
                    <a:pt x="3846830" y="2599690"/>
                    <a:pt x="3846830" y="2600960"/>
                    <a:pt x="3846830" y="2599690"/>
                  </a:cubicBezTo>
                  <a:cubicBezTo>
                    <a:pt x="3845560" y="2599690"/>
                    <a:pt x="3845560" y="2598420"/>
                    <a:pt x="3848100" y="2598420"/>
                  </a:cubicBezTo>
                  <a:close/>
                  <a:moveTo>
                    <a:pt x="132080" y="2529840"/>
                  </a:moveTo>
                  <a:cubicBezTo>
                    <a:pt x="130810" y="2529840"/>
                    <a:pt x="130810" y="2531110"/>
                    <a:pt x="129540" y="2531110"/>
                  </a:cubicBezTo>
                  <a:cubicBezTo>
                    <a:pt x="129540" y="2531110"/>
                    <a:pt x="130810" y="2529840"/>
                    <a:pt x="132080" y="2529840"/>
                  </a:cubicBezTo>
                  <a:close/>
                  <a:moveTo>
                    <a:pt x="615950" y="2769870"/>
                  </a:moveTo>
                  <a:cubicBezTo>
                    <a:pt x="621030" y="2772410"/>
                    <a:pt x="626110" y="2774950"/>
                    <a:pt x="629920" y="2776220"/>
                  </a:cubicBezTo>
                  <a:cubicBezTo>
                    <a:pt x="612140" y="2786380"/>
                    <a:pt x="600710" y="2783840"/>
                    <a:pt x="589280" y="2766060"/>
                  </a:cubicBezTo>
                  <a:cubicBezTo>
                    <a:pt x="593090" y="2766060"/>
                    <a:pt x="595630" y="2764790"/>
                    <a:pt x="599440" y="2764790"/>
                  </a:cubicBezTo>
                  <a:cubicBezTo>
                    <a:pt x="604520" y="2766060"/>
                    <a:pt x="610870" y="2767330"/>
                    <a:pt x="615950" y="2769870"/>
                  </a:cubicBezTo>
                  <a:close/>
                  <a:moveTo>
                    <a:pt x="2835910" y="2874010"/>
                  </a:moveTo>
                  <a:cubicBezTo>
                    <a:pt x="2832100" y="2872740"/>
                    <a:pt x="2829560" y="2872740"/>
                    <a:pt x="2824480" y="2871470"/>
                  </a:cubicBezTo>
                  <a:cubicBezTo>
                    <a:pt x="2819400" y="2870200"/>
                    <a:pt x="2813050" y="2866390"/>
                    <a:pt x="2805430" y="2863850"/>
                  </a:cubicBezTo>
                  <a:cubicBezTo>
                    <a:pt x="2810510" y="2862580"/>
                    <a:pt x="2814320" y="2860040"/>
                    <a:pt x="2819400" y="2858770"/>
                  </a:cubicBezTo>
                  <a:cubicBezTo>
                    <a:pt x="2833370" y="2854960"/>
                    <a:pt x="2839720" y="2861310"/>
                    <a:pt x="2835910" y="2874010"/>
                  </a:cubicBezTo>
                  <a:close/>
                  <a:moveTo>
                    <a:pt x="2590800" y="2903220"/>
                  </a:moveTo>
                  <a:cubicBezTo>
                    <a:pt x="2598420" y="2904490"/>
                    <a:pt x="2607310" y="2904490"/>
                    <a:pt x="2616200" y="2905760"/>
                  </a:cubicBezTo>
                  <a:cubicBezTo>
                    <a:pt x="2612390" y="2918460"/>
                    <a:pt x="2602230" y="2914650"/>
                    <a:pt x="2594610" y="2913380"/>
                  </a:cubicBezTo>
                  <a:cubicBezTo>
                    <a:pt x="2592070" y="2913380"/>
                    <a:pt x="2589530" y="2908300"/>
                    <a:pt x="2586990" y="2905760"/>
                  </a:cubicBezTo>
                  <a:cubicBezTo>
                    <a:pt x="2588260" y="2904490"/>
                    <a:pt x="2589530" y="2903220"/>
                    <a:pt x="2590800" y="2903220"/>
                  </a:cubicBezTo>
                  <a:close/>
                  <a:moveTo>
                    <a:pt x="219710" y="2604770"/>
                  </a:moveTo>
                  <a:cubicBezTo>
                    <a:pt x="220980" y="2608580"/>
                    <a:pt x="222250" y="2611120"/>
                    <a:pt x="223520" y="2616200"/>
                  </a:cubicBezTo>
                  <a:cubicBezTo>
                    <a:pt x="215900" y="2616200"/>
                    <a:pt x="209550" y="2616200"/>
                    <a:pt x="203200" y="2614930"/>
                  </a:cubicBezTo>
                  <a:lnTo>
                    <a:pt x="203200" y="2606040"/>
                  </a:lnTo>
                  <a:cubicBezTo>
                    <a:pt x="208280" y="2606040"/>
                    <a:pt x="213360" y="2606040"/>
                    <a:pt x="219710" y="2604770"/>
                  </a:cubicBezTo>
                  <a:close/>
                  <a:moveTo>
                    <a:pt x="715010" y="2762250"/>
                  </a:moveTo>
                  <a:cubicBezTo>
                    <a:pt x="722630" y="2763520"/>
                    <a:pt x="730250" y="2763520"/>
                    <a:pt x="739140" y="2764790"/>
                  </a:cubicBezTo>
                  <a:cubicBezTo>
                    <a:pt x="734060" y="2769870"/>
                    <a:pt x="713740" y="2773680"/>
                    <a:pt x="709930" y="2769870"/>
                  </a:cubicBezTo>
                  <a:cubicBezTo>
                    <a:pt x="709930" y="2768600"/>
                    <a:pt x="708660" y="2766060"/>
                    <a:pt x="709930" y="2764790"/>
                  </a:cubicBezTo>
                  <a:cubicBezTo>
                    <a:pt x="711200" y="2763520"/>
                    <a:pt x="713740" y="2762250"/>
                    <a:pt x="715010" y="2762250"/>
                  </a:cubicBezTo>
                  <a:close/>
                </a:path>
              </a:pathLst>
            </a:custGeom>
            <a:solidFill>
              <a:srgbClr val="FF5400"/>
            </a:solidFill>
            <a:ln w="12700">
              <a:solidFill>
                <a:srgbClr val="000000"/>
              </a:solidFill>
            </a:ln>
          </p:spPr>
        </p:sp>
      </p:grpSp>
      <p:grpSp>
        <p:nvGrpSpPr>
          <p:cNvPr name="Group 10" id="10"/>
          <p:cNvGrpSpPr/>
          <p:nvPr/>
        </p:nvGrpSpPr>
        <p:grpSpPr>
          <a:xfrm rot="0">
            <a:off x="2117558" y="2155312"/>
            <a:ext cx="7959384" cy="5838326"/>
            <a:chOff x="0" y="0"/>
            <a:chExt cx="4198620" cy="3079750"/>
          </a:xfrm>
        </p:grpSpPr>
        <p:sp>
          <p:nvSpPr>
            <p:cNvPr name="Freeform 11" id="11"/>
            <p:cNvSpPr/>
            <p:nvPr/>
          </p:nvSpPr>
          <p:spPr>
            <a:xfrm flipH="false" flipV="false" rot="0">
              <a:off x="-12700" y="-2540"/>
              <a:ext cx="4215130" cy="3083560"/>
            </a:xfrm>
            <a:custGeom>
              <a:avLst/>
              <a:gdLst/>
              <a:ahLst/>
              <a:cxnLst/>
              <a:rect r="r" b="b" t="t" l="l"/>
              <a:pathLst>
                <a:path h="3083560" w="4215130">
                  <a:moveTo>
                    <a:pt x="4196080" y="1511300"/>
                  </a:moveTo>
                  <a:cubicBezTo>
                    <a:pt x="4199890" y="1508760"/>
                    <a:pt x="4203700" y="1507490"/>
                    <a:pt x="4206240" y="1503680"/>
                  </a:cubicBezTo>
                  <a:cubicBezTo>
                    <a:pt x="4208780" y="1501140"/>
                    <a:pt x="4213860" y="1497330"/>
                    <a:pt x="4213860" y="1493520"/>
                  </a:cubicBezTo>
                  <a:cubicBezTo>
                    <a:pt x="4213860" y="1490980"/>
                    <a:pt x="4208780" y="1487170"/>
                    <a:pt x="4206240" y="1484630"/>
                  </a:cubicBezTo>
                  <a:lnTo>
                    <a:pt x="4194810" y="1473200"/>
                  </a:lnTo>
                  <a:cubicBezTo>
                    <a:pt x="4197350" y="1470660"/>
                    <a:pt x="4202430" y="1469390"/>
                    <a:pt x="4202430" y="1465580"/>
                  </a:cubicBezTo>
                  <a:cubicBezTo>
                    <a:pt x="4204970" y="1455420"/>
                    <a:pt x="4208780" y="1445260"/>
                    <a:pt x="4208780" y="1435100"/>
                  </a:cubicBezTo>
                  <a:cubicBezTo>
                    <a:pt x="4208780" y="1430020"/>
                    <a:pt x="4199890" y="1426210"/>
                    <a:pt x="4194810" y="1419860"/>
                  </a:cubicBezTo>
                  <a:cubicBezTo>
                    <a:pt x="4199890" y="1419860"/>
                    <a:pt x="4202430" y="1419860"/>
                    <a:pt x="4206240" y="1418590"/>
                  </a:cubicBezTo>
                  <a:lnTo>
                    <a:pt x="4206240" y="1414780"/>
                  </a:lnTo>
                  <a:lnTo>
                    <a:pt x="4194810" y="1414780"/>
                  </a:lnTo>
                  <a:cubicBezTo>
                    <a:pt x="4187190" y="1409700"/>
                    <a:pt x="4179570" y="1399540"/>
                    <a:pt x="4177030" y="1400810"/>
                  </a:cubicBezTo>
                  <a:cubicBezTo>
                    <a:pt x="4163060" y="1408430"/>
                    <a:pt x="4163060" y="1398270"/>
                    <a:pt x="4160520" y="1390650"/>
                  </a:cubicBezTo>
                  <a:cubicBezTo>
                    <a:pt x="4155440" y="1391920"/>
                    <a:pt x="4150360" y="1393190"/>
                    <a:pt x="4146550" y="1391920"/>
                  </a:cubicBezTo>
                  <a:cubicBezTo>
                    <a:pt x="4137660" y="1390650"/>
                    <a:pt x="4128770" y="1386840"/>
                    <a:pt x="4119880" y="1386840"/>
                  </a:cubicBezTo>
                  <a:cubicBezTo>
                    <a:pt x="4108450" y="1385570"/>
                    <a:pt x="4095750" y="1385570"/>
                    <a:pt x="4083050" y="1384300"/>
                  </a:cubicBezTo>
                  <a:cubicBezTo>
                    <a:pt x="4064000" y="1381760"/>
                    <a:pt x="4044950" y="1379220"/>
                    <a:pt x="4025900" y="1376680"/>
                  </a:cubicBezTo>
                  <a:cubicBezTo>
                    <a:pt x="4024630" y="1376680"/>
                    <a:pt x="4022090" y="1379220"/>
                    <a:pt x="4020820" y="1379220"/>
                  </a:cubicBezTo>
                  <a:cubicBezTo>
                    <a:pt x="4010660" y="1377950"/>
                    <a:pt x="4000500" y="1376680"/>
                    <a:pt x="3991610" y="1374140"/>
                  </a:cubicBezTo>
                  <a:cubicBezTo>
                    <a:pt x="3989070" y="1372870"/>
                    <a:pt x="3987800" y="1366520"/>
                    <a:pt x="3987800" y="1363980"/>
                  </a:cubicBezTo>
                  <a:cubicBezTo>
                    <a:pt x="4001770" y="1353820"/>
                    <a:pt x="4015740" y="1343660"/>
                    <a:pt x="4024630" y="1337310"/>
                  </a:cubicBezTo>
                  <a:cubicBezTo>
                    <a:pt x="4034790" y="1336040"/>
                    <a:pt x="4041140" y="1334770"/>
                    <a:pt x="4050030" y="1334770"/>
                  </a:cubicBezTo>
                  <a:cubicBezTo>
                    <a:pt x="4042410" y="1324610"/>
                    <a:pt x="4037330" y="1319530"/>
                    <a:pt x="4030980" y="1311910"/>
                  </a:cubicBezTo>
                  <a:cubicBezTo>
                    <a:pt x="4027170" y="1313180"/>
                    <a:pt x="4023360" y="1314450"/>
                    <a:pt x="4017010" y="1316990"/>
                  </a:cubicBezTo>
                  <a:cubicBezTo>
                    <a:pt x="4017010" y="1310640"/>
                    <a:pt x="4017010" y="1304290"/>
                    <a:pt x="4018280" y="1304290"/>
                  </a:cubicBezTo>
                  <a:cubicBezTo>
                    <a:pt x="4023360" y="1303020"/>
                    <a:pt x="4030980" y="1301750"/>
                    <a:pt x="4034790" y="1304290"/>
                  </a:cubicBezTo>
                  <a:cubicBezTo>
                    <a:pt x="4039870" y="1308100"/>
                    <a:pt x="4042410" y="1314450"/>
                    <a:pt x="4047490" y="1322070"/>
                  </a:cubicBezTo>
                  <a:cubicBezTo>
                    <a:pt x="4050030" y="1322070"/>
                    <a:pt x="4055110" y="1323340"/>
                    <a:pt x="4060190" y="1323340"/>
                  </a:cubicBezTo>
                  <a:cubicBezTo>
                    <a:pt x="4058920" y="1306830"/>
                    <a:pt x="4058920" y="1306830"/>
                    <a:pt x="4044950" y="1282700"/>
                  </a:cubicBezTo>
                  <a:cubicBezTo>
                    <a:pt x="4062730" y="1282700"/>
                    <a:pt x="4067810" y="1277620"/>
                    <a:pt x="4064000" y="1259840"/>
                  </a:cubicBezTo>
                  <a:cubicBezTo>
                    <a:pt x="4075430" y="1258570"/>
                    <a:pt x="4088130" y="1257300"/>
                    <a:pt x="4099560" y="1257300"/>
                  </a:cubicBezTo>
                  <a:cubicBezTo>
                    <a:pt x="4098290" y="1254760"/>
                    <a:pt x="4095750" y="1249680"/>
                    <a:pt x="4094480" y="1245870"/>
                  </a:cubicBezTo>
                  <a:cubicBezTo>
                    <a:pt x="4099560" y="1247140"/>
                    <a:pt x="4103370" y="1248410"/>
                    <a:pt x="4105910" y="1249680"/>
                  </a:cubicBezTo>
                  <a:cubicBezTo>
                    <a:pt x="4107180" y="1243330"/>
                    <a:pt x="4107180" y="1236980"/>
                    <a:pt x="4108450" y="1231900"/>
                  </a:cubicBezTo>
                  <a:cubicBezTo>
                    <a:pt x="4109720" y="1225550"/>
                    <a:pt x="4110990" y="1217930"/>
                    <a:pt x="4112260" y="1211580"/>
                  </a:cubicBezTo>
                  <a:cubicBezTo>
                    <a:pt x="4112260" y="1209040"/>
                    <a:pt x="4110990" y="1205230"/>
                    <a:pt x="4112260" y="1201420"/>
                  </a:cubicBezTo>
                  <a:cubicBezTo>
                    <a:pt x="4116070" y="1191260"/>
                    <a:pt x="4117340" y="1176020"/>
                    <a:pt x="4113530" y="1168400"/>
                  </a:cubicBezTo>
                  <a:cubicBezTo>
                    <a:pt x="4116070" y="1165860"/>
                    <a:pt x="4117340" y="1162050"/>
                    <a:pt x="4117340" y="1159510"/>
                  </a:cubicBezTo>
                  <a:cubicBezTo>
                    <a:pt x="4117340" y="1149350"/>
                    <a:pt x="4117340" y="1137920"/>
                    <a:pt x="4116070" y="1127760"/>
                  </a:cubicBezTo>
                  <a:cubicBezTo>
                    <a:pt x="4114800" y="1117600"/>
                    <a:pt x="4113530" y="1108710"/>
                    <a:pt x="4112260" y="1098550"/>
                  </a:cubicBezTo>
                  <a:cubicBezTo>
                    <a:pt x="4110990" y="1096010"/>
                    <a:pt x="4110990" y="1093470"/>
                    <a:pt x="4112260" y="1089660"/>
                  </a:cubicBezTo>
                  <a:cubicBezTo>
                    <a:pt x="4116070" y="1079500"/>
                    <a:pt x="4118610" y="1069340"/>
                    <a:pt x="4110990" y="1059180"/>
                  </a:cubicBezTo>
                  <a:cubicBezTo>
                    <a:pt x="4108450" y="1056640"/>
                    <a:pt x="4109720" y="1050290"/>
                    <a:pt x="4110990" y="1046480"/>
                  </a:cubicBezTo>
                  <a:cubicBezTo>
                    <a:pt x="4114800" y="1032510"/>
                    <a:pt x="4107180" y="1021080"/>
                    <a:pt x="4093210" y="1018540"/>
                  </a:cubicBezTo>
                  <a:lnTo>
                    <a:pt x="4088130" y="1018540"/>
                  </a:lnTo>
                  <a:cubicBezTo>
                    <a:pt x="4089400" y="1014730"/>
                    <a:pt x="4090670" y="1013460"/>
                    <a:pt x="4091940" y="1010920"/>
                  </a:cubicBezTo>
                  <a:cubicBezTo>
                    <a:pt x="4088130" y="1009650"/>
                    <a:pt x="4084320" y="1009650"/>
                    <a:pt x="4081780" y="1007110"/>
                  </a:cubicBezTo>
                  <a:cubicBezTo>
                    <a:pt x="4079240" y="1005840"/>
                    <a:pt x="4077970" y="1002030"/>
                    <a:pt x="4075430" y="1000760"/>
                  </a:cubicBezTo>
                  <a:cubicBezTo>
                    <a:pt x="4065270" y="995680"/>
                    <a:pt x="4053840" y="990600"/>
                    <a:pt x="4042410" y="985520"/>
                  </a:cubicBezTo>
                  <a:cubicBezTo>
                    <a:pt x="4038600" y="984250"/>
                    <a:pt x="4033520" y="984250"/>
                    <a:pt x="4029710" y="984250"/>
                  </a:cubicBezTo>
                  <a:cubicBezTo>
                    <a:pt x="4027170" y="985520"/>
                    <a:pt x="4025900" y="980440"/>
                    <a:pt x="4023360" y="980440"/>
                  </a:cubicBezTo>
                  <a:cubicBezTo>
                    <a:pt x="4005580" y="976630"/>
                    <a:pt x="3987800" y="974090"/>
                    <a:pt x="3970020" y="969010"/>
                  </a:cubicBezTo>
                  <a:cubicBezTo>
                    <a:pt x="3956050" y="963930"/>
                    <a:pt x="3939540" y="974090"/>
                    <a:pt x="3925570" y="963930"/>
                  </a:cubicBezTo>
                  <a:cubicBezTo>
                    <a:pt x="3924300" y="962660"/>
                    <a:pt x="3921760" y="965200"/>
                    <a:pt x="3920490" y="965200"/>
                  </a:cubicBezTo>
                  <a:cubicBezTo>
                    <a:pt x="3909060" y="962660"/>
                    <a:pt x="3898900" y="969010"/>
                    <a:pt x="3887470" y="965200"/>
                  </a:cubicBezTo>
                  <a:cubicBezTo>
                    <a:pt x="3876040" y="961390"/>
                    <a:pt x="3863340" y="960120"/>
                    <a:pt x="3858260" y="948690"/>
                  </a:cubicBezTo>
                  <a:cubicBezTo>
                    <a:pt x="3853180" y="937260"/>
                    <a:pt x="3849370" y="925830"/>
                    <a:pt x="3849370" y="914400"/>
                  </a:cubicBezTo>
                  <a:cubicBezTo>
                    <a:pt x="3850640" y="900430"/>
                    <a:pt x="3856990" y="885190"/>
                    <a:pt x="3832860" y="887730"/>
                  </a:cubicBezTo>
                  <a:cubicBezTo>
                    <a:pt x="3834130" y="885190"/>
                    <a:pt x="3834130" y="882650"/>
                    <a:pt x="3835400" y="881380"/>
                  </a:cubicBezTo>
                  <a:cubicBezTo>
                    <a:pt x="3761740" y="873760"/>
                    <a:pt x="3688080" y="867410"/>
                    <a:pt x="3615690" y="859790"/>
                  </a:cubicBezTo>
                  <a:cubicBezTo>
                    <a:pt x="3613150" y="850900"/>
                    <a:pt x="3610610" y="840740"/>
                    <a:pt x="3608070" y="826770"/>
                  </a:cubicBezTo>
                  <a:cubicBezTo>
                    <a:pt x="3622040" y="842010"/>
                    <a:pt x="3634740" y="850900"/>
                    <a:pt x="3652520" y="849630"/>
                  </a:cubicBezTo>
                  <a:cubicBezTo>
                    <a:pt x="3653790" y="839470"/>
                    <a:pt x="3652520" y="831850"/>
                    <a:pt x="3642360" y="825500"/>
                  </a:cubicBezTo>
                  <a:cubicBezTo>
                    <a:pt x="3641090" y="824230"/>
                    <a:pt x="3639820" y="819150"/>
                    <a:pt x="3641090" y="816610"/>
                  </a:cubicBezTo>
                  <a:cubicBezTo>
                    <a:pt x="3646170" y="803910"/>
                    <a:pt x="3651250" y="792480"/>
                    <a:pt x="3655060" y="781050"/>
                  </a:cubicBezTo>
                  <a:cubicBezTo>
                    <a:pt x="3660140" y="784860"/>
                    <a:pt x="3663950" y="787400"/>
                    <a:pt x="3669030" y="789940"/>
                  </a:cubicBezTo>
                  <a:lnTo>
                    <a:pt x="3671570" y="787400"/>
                  </a:lnTo>
                  <a:lnTo>
                    <a:pt x="3656330" y="764540"/>
                  </a:lnTo>
                  <a:cubicBezTo>
                    <a:pt x="3666490" y="767080"/>
                    <a:pt x="3675380" y="768350"/>
                    <a:pt x="3686810" y="770890"/>
                  </a:cubicBezTo>
                  <a:cubicBezTo>
                    <a:pt x="3683000" y="763270"/>
                    <a:pt x="3679190" y="758190"/>
                    <a:pt x="3679190" y="758190"/>
                  </a:cubicBezTo>
                  <a:cubicBezTo>
                    <a:pt x="3685540" y="753110"/>
                    <a:pt x="3691890" y="748030"/>
                    <a:pt x="3700780" y="741680"/>
                  </a:cubicBezTo>
                  <a:cubicBezTo>
                    <a:pt x="3700780" y="740410"/>
                    <a:pt x="3702050" y="732790"/>
                    <a:pt x="3705860" y="731520"/>
                  </a:cubicBezTo>
                  <a:cubicBezTo>
                    <a:pt x="3713480" y="727710"/>
                    <a:pt x="3716020" y="734060"/>
                    <a:pt x="3718560" y="740410"/>
                  </a:cubicBezTo>
                  <a:cubicBezTo>
                    <a:pt x="3719830" y="744220"/>
                    <a:pt x="3727450" y="745490"/>
                    <a:pt x="3732530" y="746760"/>
                  </a:cubicBezTo>
                  <a:cubicBezTo>
                    <a:pt x="3737610" y="748030"/>
                    <a:pt x="3743960" y="748030"/>
                    <a:pt x="3750310" y="746760"/>
                  </a:cubicBezTo>
                  <a:cubicBezTo>
                    <a:pt x="3760470" y="746760"/>
                    <a:pt x="3770630" y="745490"/>
                    <a:pt x="3784600" y="744220"/>
                  </a:cubicBezTo>
                  <a:cubicBezTo>
                    <a:pt x="3774440" y="741680"/>
                    <a:pt x="3766820" y="739140"/>
                    <a:pt x="3760470" y="737870"/>
                  </a:cubicBezTo>
                  <a:cubicBezTo>
                    <a:pt x="3760470" y="736600"/>
                    <a:pt x="3760470" y="735330"/>
                    <a:pt x="3759200" y="734060"/>
                  </a:cubicBezTo>
                  <a:cubicBezTo>
                    <a:pt x="3769360" y="731520"/>
                    <a:pt x="3779520" y="728980"/>
                    <a:pt x="3788410" y="726440"/>
                  </a:cubicBezTo>
                  <a:cubicBezTo>
                    <a:pt x="3798570" y="728980"/>
                    <a:pt x="3807460" y="732790"/>
                    <a:pt x="3815080" y="735330"/>
                  </a:cubicBezTo>
                  <a:cubicBezTo>
                    <a:pt x="3817620" y="758190"/>
                    <a:pt x="3832860" y="739140"/>
                    <a:pt x="3841750" y="741680"/>
                  </a:cubicBezTo>
                  <a:cubicBezTo>
                    <a:pt x="3839210" y="736600"/>
                    <a:pt x="3835400" y="731520"/>
                    <a:pt x="3831590" y="725170"/>
                  </a:cubicBezTo>
                  <a:cubicBezTo>
                    <a:pt x="3848100" y="727710"/>
                    <a:pt x="3864610" y="727710"/>
                    <a:pt x="3876040" y="740410"/>
                  </a:cubicBezTo>
                  <a:cubicBezTo>
                    <a:pt x="3877310" y="741680"/>
                    <a:pt x="3882390" y="740410"/>
                    <a:pt x="3884930" y="739140"/>
                  </a:cubicBezTo>
                  <a:cubicBezTo>
                    <a:pt x="3888740" y="740410"/>
                    <a:pt x="3895090" y="742950"/>
                    <a:pt x="3897630" y="741680"/>
                  </a:cubicBezTo>
                  <a:cubicBezTo>
                    <a:pt x="3901440" y="737870"/>
                    <a:pt x="3901440" y="731520"/>
                    <a:pt x="3905250" y="723900"/>
                  </a:cubicBezTo>
                  <a:cubicBezTo>
                    <a:pt x="3914140" y="739140"/>
                    <a:pt x="3923030" y="730250"/>
                    <a:pt x="3931920" y="723900"/>
                  </a:cubicBezTo>
                  <a:cubicBezTo>
                    <a:pt x="3930650" y="727710"/>
                    <a:pt x="3930650" y="730250"/>
                    <a:pt x="3930650" y="730250"/>
                  </a:cubicBezTo>
                  <a:cubicBezTo>
                    <a:pt x="3938270" y="734060"/>
                    <a:pt x="3944620" y="736600"/>
                    <a:pt x="3953510" y="740410"/>
                  </a:cubicBezTo>
                  <a:cubicBezTo>
                    <a:pt x="3959860" y="737870"/>
                    <a:pt x="3967480" y="728980"/>
                    <a:pt x="3978910" y="737870"/>
                  </a:cubicBezTo>
                  <a:cubicBezTo>
                    <a:pt x="3980180" y="739140"/>
                    <a:pt x="3985260" y="736600"/>
                    <a:pt x="3989070" y="736600"/>
                  </a:cubicBezTo>
                  <a:cubicBezTo>
                    <a:pt x="3992880" y="735330"/>
                    <a:pt x="3995420" y="735330"/>
                    <a:pt x="3996690" y="734060"/>
                  </a:cubicBezTo>
                  <a:cubicBezTo>
                    <a:pt x="3999230" y="725170"/>
                    <a:pt x="4000500" y="717550"/>
                    <a:pt x="4004310" y="709930"/>
                  </a:cubicBezTo>
                  <a:cubicBezTo>
                    <a:pt x="4008120" y="702310"/>
                    <a:pt x="4006850" y="694690"/>
                    <a:pt x="3999230" y="692150"/>
                  </a:cubicBezTo>
                  <a:cubicBezTo>
                    <a:pt x="3996690" y="690880"/>
                    <a:pt x="3994150" y="690880"/>
                    <a:pt x="3992880" y="689610"/>
                  </a:cubicBezTo>
                  <a:cubicBezTo>
                    <a:pt x="4004310" y="678180"/>
                    <a:pt x="4014470" y="670560"/>
                    <a:pt x="4030980" y="675640"/>
                  </a:cubicBezTo>
                  <a:cubicBezTo>
                    <a:pt x="4034790" y="676910"/>
                    <a:pt x="4039870" y="671830"/>
                    <a:pt x="4046220" y="668020"/>
                  </a:cubicBezTo>
                  <a:cubicBezTo>
                    <a:pt x="4042410" y="664210"/>
                    <a:pt x="4039870" y="662940"/>
                    <a:pt x="4037330" y="661670"/>
                  </a:cubicBezTo>
                  <a:cubicBezTo>
                    <a:pt x="4047490" y="640080"/>
                    <a:pt x="4064000" y="654050"/>
                    <a:pt x="4079240" y="654050"/>
                  </a:cubicBezTo>
                  <a:cubicBezTo>
                    <a:pt x="4074160" y="650240"/>
                    <a:pt x="4071620" y="646430"/>
                    <a:pt x="4069080" y="645160"/>
                  </a:cubicBezTo>
                  <a:cubicBezTo>
                    <a:pt x="4076700" y="641350"/>
                    <a:pt x="4084320" y="638810"/>
                    <a:pt x="4090670" y="635000"/>
                  </a:cubicBezTo>
                  <a:cubicBezTo>
                    <a:pt x="4091940" y="629920"/>
                    <a:pt x="4090670" y="624840"/>
                    <a:pt x="4091940" y="622300"/>
                  </a:cubicBezTo>
                  <a:cubicBezTo>
                    <a:pt x="4098290" y="612140"/>
                    <a:pt x="4094480" y="604520"/>
                    <a:pt x="4084320" y="599440"/>
                  </a:cubicBezTo>
                  <a:cubicBezTo>
                    <a:pt x="4080510" y="596900"/>
                    <a:pt x="4076700" y="591820"/>
                    <a:pt x="4074160" y="588010"/>
                  </a:cubicBezTo>
                  <a:cubicBezTo>
                    <a:pt x="4077970" y="588010"/>
                    <a:pt x="4083050" y="586740"/>
                    <a:pt x="4088130" y="586740"/>
                  </a:cubicBezTo>
                  <a:lnTo>
                    <a:pt x="4088130" y="571500"/>
                  </a:lnTo>
                  <a:cubicBezTo>
                    <a:pt x="4090670" y="571500"/>
                    <a:pt x="4093210" y="571500"/>
                    <a:pt x="4095750" y="572770"/>
                  </a:cubicBezTo>
                  <a:cubicBezTo>
                    <a:pt x="4097020" y="557530"/>
                    <a:pt x="4098290" y="542290"/>
                    <a:pt x="4100830" y="525780"/>
                  </a:cubicBezTo>
                  <a:cubicBezTo>
                    <a:pt x="4086860" y="518160"/>
                    <a:pt x="4094480" y="509270"/>
                    <a:pt x="4102100" y="497840"/>
                  </a:cubicBezTo>
                  <a:cubicBezTo>
                    <a:pt x="4102100" y="497840"/>
                    <a:pt x="4099560" y="496570"/>
                    <a:pt x="4097020" y="496570"/>
                  </a:cubicBezTo>
                  <a:cubicBezTo>
                    <a:pt x="4098290" y="491490"/>
                    <a:pt x="4100830" y="486410"/>
                    <a:pt x="4102100" y="481330"/>
                  </a:cubicBezTo>
                  <a:cubicBezTo>
                    <a:pt x="4104640" y="471170"/>
                    <a:pt x="4100830" y="469900"/>
                    <a:pt x="4089400" y="474980"/>
                  </a:cubicBezTo>
                  <a:cubicBezTo>
                    <a:pt x="4088130" y="472440"/>
                    <a:pt x="4086860" y="468630"/>
                    <a:pt x="4084320" y="466090"/>
                  </a:cubicBezTo>
                  <a:cubicBezTo>
                    <a:pt x="4083050" y="467360"/>
                    <a:pt x="4083050" y="468630"/>
                    <a:pt x="4081780" y="469900"/>
                  </a:cubicBezTo>
                  <a:cubicBezTo>
                    <a:pt x="4076700" y="468630"/>
                    <a:pt x="4072890" y="466090"/>
                    <a:pt x="4067810" y="464820"/>
                  </a:cubicBezTo>
                  <a:cubicBezTo>
                    <a:pt x="4042410" y="454660"/>
                    <a:pt x="4015740" y="457200"/>
                    <a:pt x="3990340" y="455930"/>
                  </a:cubicBezTo>
                  <a:cubicBezTo>
                    <a:pt x="3986530" y="455930"/>
                    <a:pt x="3981450" y="459740"/>
                    <a:pt x="3977640" y="459740"/>
                  </a:cubicBezTo>
                  <a:cubicBezTo>
                    <a:pt x="3962400" y="458470"/>
                    <a:pt x="3948430" y="453390"/>
                    <a:pt x="3934460" y="452120"/>
                  </a:cubicBezTo>
                  <a:cubicBezTo>
                    <a:pt x="3915410" y="450850"/>
                    <a:pt x="3896360" y="450850"/>
                    <a:pt x="3877310" y="450850"/>
                  </a:cubicBezTo>
                  <a:cubicBezTo>
                    <a:pt x="3863340" y="450850"/>
                    <a:pt x="3860800" y="443230"/>
                    <a:pt x="3862070" y="433070"/>
                  </a:cubicBezTo>
                  <a:cubicBezTo>
                    <a:pt x="3867150" y="429260"/>
                    <a:pt x="3872230" y="421640"/>
                    <a:pt x="3872230" y="420370"/>
                  </a:cubicBezTo>
                  <a:cubicBezTo>
                    <a:pt x="3855720" y="407670"/>
                    <a:pt x="3870960" y="398780"/>
                    <a:pt x="3874770" y="388620"/>
                  </a:cubicBezTo>
                  <a:cubicBezTo>
                    <a:pt x="3873500" y="363220"/>
                    <a:pt x="3872230" y="337820"/>
                    <a:pt x="3870960" y="311150"/>
                  </a:cubicBezTo>
                  <a:cubicBezTo>
                    <a:pt x="3873500" y="309880"/>
                    <a:pt x="3878580" y="308610"/>
                    <a:pt x="3882390" y="307340"/>
                  </a:cubicBezTo>
                  <a:cubicBezTo>
                    <a:pt x="3881120" y="303530"/>
                    <a:pt x="3878580" y="299720"/>
                    <a:pt x="3878580" y="295910"/>
                  </a:cubicBezTo>
                  <a:cubicBezTo>
                    <a:pt x="3882390" y="280670"/>
                    <a:pt x="3883660" y="265430"/>
                    <a:pt x="3867150" y="254000"/>
                  </a:cubicBezTo>
                  <a:cubicBezTo>
                    <a:pt x="3874770" y="248920"/>
                    <a:pt x="3881120" y="245110"/>
                    <a:pt x="3888740" y="240030"/>
                  </a:cubicBezTo>
                  <a:cubicBezTo>
                    <a:pt x="3887470" y="238760"/>
                    <a:pt x="3886200" y="236220"/>
                    <a:pt x="3886200" y="234950"/>
                  </a:cubicBezTo>
                  <a:cubicBezTo>
                    <a:pt x="3886200" y="233680"/>
                    <a:pt x="3884930" y="233680"/>
                    <a:pt x="3883660" y="233680"/>
                  </a:cubicBezTo>
                  <a:cubicBezTo>
                    <a:pt x="3870960" y="233680"/>
                    <a:pt x="3865880" y="231140"/>
                    <a:pt x="3864610" y="218440"/>
                  </a:cubicBezTo>
                  <a:cubicBezTo>
                    <a:pt x="3864610" y="215900"/>
                    <a:pt x="3864610" y="212090"/>
                    <a:pt x="3867150" y="209550"/>
                  </a:cubicBezTo>
                  <a:cubicBezTo>
                    <a:pt x="3872230" y="205740"/>
                    <a:pt x="3877310" y="201930"/>
                    <a:pt x="3883660" y="199390"/>
                  </a:cubicBezTo>
                  <a:cubicBezTo>
                    <a:pt x="3886200" y="198120"/>
                    <a:pt x="3891280" y="199390"/>
                    <a:pt x="3893820" y="200660"/>
                  </a:cubicBezTo>
                  <a:cubicBezTo>
                    <a:pt x="3907790" y="208280"/>
                    <a:pt x="3909060" y="208280"/>
                    <a:pt x="3911600" y="191770"/>
                  </a:cubicBezTo>
                  <a:cubicBezTo>
                    <a:pt x="3914140" y="193040"/>
                    <a:pt x="3916680" y="194310"/>
                    <a:pt x="3920490" y="195580"/>
                  </a:cubicBezTo>
                  <a:cubicBezTo>
                    <a:pt x="3919220" y="190500"/>
                    <a:pt x="3919220" y="186690"/>
                    <a:pt x="3916680" y="182880"/>
                  </a:cubicBezTo>
                  <a:cubicBezTo>
                    <a:pt x="3916680" y="181610"/>
                    <a:pt x="3914140" y="180340"/>
                    <a:pt x="3911600" y="179070"/>
                  </a:cubicBezTo>
                  <a:cubicBezTo>
                    <a:pt x="3914140" y="177800"/>
                    <a:pt x="3916680" y="175260"/>
                    <a:pt x="3919220" y="176530"/>
                  </a:cubicBezTo>
                  <a:cubicBezTo>
                    <a:pt x="3931920" y="180340"/>
                    <a:pt x="3939540" y="171450"/>
                    <a:pt x="3948430" y="166370"/>
                  </a:cubicBezTo>
                  <a:cubicBezTo>
                    <a:pt x="3940810" y="156210"/>
                    <a:pt x="3933190" y="147320"/>
                    <a:pt x="3926840" y="137160"/>
                  </a:cubicBezTo>
                  <a:cubicBezTo>
                    <a:pt x="3937000" y="132080"/>
                    <a:pt x="3944620" y="129540"/>
                    <a:pt x="3952240" y="125730"/>
                  </a:cubicBezTo>
                  <a:cubicBezTo>
                    <a:pt x="3935730" y="97790"/>
                    <a:pt x="3935730" y="97790"/>
                    <a:pt x="3947160" y="86360"/>
                  </a:cubicBezTo>
                  <a:cubicBezTo>
                    <a:pt x="3947160" y="85090"/>
                    <a:pt x="3945890" y="83820"/>
                    <a:pt x="3945890" y="82550"/>
                  </a:cubicBezTo>
                  <a:cubicBezTo>
                    <a:pt x="3942080" y="83820"/>
                    <a:pt x="3937000" y="85090"/>
                    <a:pt x="3933190" y="87630"/>
                  </a:cubicBezTo>
                  <a:lnTo>
                    <a:pt x="3931920" y="86360"/>
                  </a:lnTo>
                  <a:cubicBezTo>
                    <a:pt x="3937000" y="81280"/>
                    <a:pt x="3942080" y="77470"/>
                    <a:pt x="3947160" y="72390"/>
                  </a:cubicBezTo>
                  <a:cubicBezTo>
                    <a:pt x="3947160" y="68580"/>
                    <a:pt x="3949700" y="59690"/>
                    <a:pt x="3947160" y="57150"/>
                  </a:cubicBezTo>
                  <a:cubicBezTo>
                    <a:pt x="3937000" y="48260"/>
                    <a:pt x="3948430" y="39370"/>
                    <a:pt x="3945890" y="30480"/>
                  </a:cubicBezTo>
                  <a:cubicBezTo>
                    <a:pt x="3944620" y="27940"/>
                    <a:pt x="3945890" y="21590"/>
                    <a:pt x="3944620" y="21590"/>
                  </a:cubicBezTo>
                  <a:cubicBezTo>
                    <a:pt x="3937000" y="17780"/>
                    <a:pt x="3928110" y="11430"/>
                    <a:pt x="3919220" y="11430"/>
                  </a:cubicBezTo>
                  <a:cubicBezTo>
                    <a:pt x="3898900" y="10160"/>
                    <a:pt x="3878580" y="12700"/>
                    <a:pt x="3858260" y="12700"/>
                  </a:cubicBezTo>
                  <a:lnTo>
                    <a:pt x="3793490" y="12700"/>
                  </a:lnTo>
                  <a:cubicBezTo>
                    <a:pt x="3778250" y="12700"/>
                    <a:pt x="3765550" y="8890"/>
                    <a:pt x="3750310" y="5080"/>
                  </a:cubicBezTo>
                  <a:cubicBezTo>
                    <a:pt x="3732530" y="0"/>
                    <a:pt x="3713480" y="3810"/>
                    <a:pt x="3694430" y="5080"/>
                  </a:cubicBezTo>
                  <a:cubicBezTo>
                    <a:pt x="3653790" y="6350"/>
                    <a:pt x="3613150" y="6350"/>
                    <a:pt x="3572510" y="7620"/>
                  </a:cubicBezTo>
                  <a:cubicBezTo>
                    <a:pt x="3553460" y="7620"/>
                    <a:pt x="3533140" y="10160"/>
                    <a:pt x="3514090" y="11430"/>
                  </a:cubicBezTo>
                  <a:cubicBezTo>
                    <a:pt x="3489960" y="12700"/>
                    <a:pt x="3465830" y="11430"/>
                    <a:pt x="3441700" y="12700"/>
                  </a:cubicBezTo>
                  <a:cubicBezTo>
                    <a:pt x="3416300" y="13970"/>
                    <a:pt x="3390900" y="16510"/>
                    <a:pt x="3365500" y="17780"/>
                  </a:cubicBezTo>
                  <a:cubicBezTo>
                    <a:pt x="3335020" y="19050"/>
                    <a:pt x="3304540" y="19050"/>
                    <a:pt x="3274060" y="20320"/>
                  </a:cubicBezTo>
                  <a:lnTo>
                    <a:pt x="3178810" y="24130"/>
                  </a:lnTo>
                  <a:cubicBezTo>
                    <a:pt x="3149600" y="25400"/>
                    <a:pt x="3121660" y="25400"/>
                    <a:pt x="3092450" y="25400"/>
                  </a:cubicBezTo>
                  <a:cubicBezTo>
                    <a:pt x="3070860" y="25400"/>
                    <a:pt x="3048000" y="26670"/>
                    <a:pt x="3026410" y="27940"/>
                  </a:cubicBezTo>
                  <a:lnTo>
                    <a:pt x="2961640" y="31750"/>
                  </a:lnTo>
                  <a:cubicBezTo>
                    <a:pt x="2946400" y="33020"/>
                    <a:pt x="2931160" y="33020"/>
                    <a:pt x="2914650" y="34290"/>
                  </a:cubicBezTo>
                  <a:cubicBezTo>
                    <a:pt x="2889250" y="35560"/>
                    <a:pt x="2863850" y="35560"/>
                    <a:pt x="2838450" y="36830"/>
                  </a:cubicBezTo>
                  <a:cubicBezTo>
                    <a:pt x="2809240" y="38100"/>
                    <a:pt x="2781300" y="40640"/>
                    <a:pt x="2753360" y="41910"/>
                  </a:cubicBezTo>
                  <a:cubicBezTo>
                    <a:pt x="2724150" y="44450"/>
                    <a:pt x="2696210" y="46990"/>
                    <a:pt x="2667000" y="49530"/>
                  </a:cubicBezTo>
                  <a:cubicBezTo>
                    <a:pt x="2655570" y="50800"/>
                    <a:pt x="2644140" y="50800"/>
                    <a:pt x="2631440" y="52070"/>
                  </a:cubicBezTo>
                  <a:lnTo>
                    <a:pt x="2594610" y="52070"/>
                  </a:lnTo>
                  <a:cubicBezTo>
                    <a:pt x="2552700" y="54610"/>
                    <a:pt x="2512060" y="58420"/>
                    <a:pt x="2470150" y="60960"/>
                  </a:cubicBezTo>
                  <a:cubicBezTo>
                    <a:pt x="2444750" y="62230"/>
                    <a:pt x="2418080" y="63500"/>
                    <a:pt x="2392680" y="66040"/>
                  </a:cubicBezTo>
                  <a:cubicBezTo>
                    <a:pt x="2377440" y="67310"/>
                    <a:pt x="2360930" y="69850"/>
                    <a:pt x="2345690" y="71120"/>
                  </a:cubicBezTo>
                  <a:lnTo>
                    <a:pt x="2242820" y="78740"/>
                  </a:lnTo>
                  <a:cubicBezTo>
                    <a:pt x="2221230" y="80010"/>
                    <a:pt x="2200910" y="85090"/>
                    <a:pt x="2180590" y="86360"/>
                  </a:cubicBezTo>
                  <a:cubicBezTo>
                    <a:pt x="2148840" y="88900"/>
                    <a:pt x="2115820" y="90170"/>
                    <a:pt x="2084070" y="92710"/>
                  </a:cubicBezTo>
                  <a:cubicBezTo>
                    <a:pt x="2076450" y="92710"/>
                    <a:pt x="2067560" y="93980"/>
                    <a:pt x="2059940" y="93980"/>
                  </a:cubicBezTo>
                  <a:cubicBezTo>
                    <a:pt x="2032000" y="96520"/>
                    <a:pt x="2005330" y="99060"/>
                    <a:pt x="1977390" y="101600"/>
                  </a:cubicBezTo>
                  <a:cubicBezTo>
                    <a:pt x="1962150" y="102870"/>
                    <a:pt x="1945640" y="105410"/>
                    <a:pt x="1930400" y="106680"/>
                  </a:cubicBezTo>
                  <a:cubicBezTo>
                    <a:pt x="1911350" y="107950"/>
                    <a:pt x="1892300" y="109220"/>
                    <a:pt x="1874520" y="110490"/>
                  </a:cubicBezTo>
                  <a:cubicBezTo>
                    <a:pt x="1838960" y="114300"/>
                    <a:pt x="1802130" y="118110"/>
                    <a:pt x="1766570" y="121920"/>
                  </a:cubicBezTo>
                  <a:cubicBezTo>
                    <a:pt x="1760220" y="123190"/>
                    <a:pt x="1755140" y="127000"/>
                    <a:pt x="1748790" y="127000"/>
                  </a:cubicBezTo>
                  <a:cubicBezTo>
                    <a:pt x="1719580" y="129540"/>
                    <a:pt x="1690370" y="129540"/>
                    <a:pt x="1662430" y="133350"/>
                  </a:cubicBezTo>
                  <a:cubicBezTo>
                    <a:pt x="1647190" y="135890"/>
                    <a:pt x="1630680" y="129540"/>
                    <a:pt x="1616710" y="142240"/>
                  </a:cubicBezTo>
                  <a:cubicBezTo>
                    <a:pt x="1611630" y="146050"/>
                    <a:pt x="1597660" y="139700"/>
                    <a:pt x="1588770" y="140970"/>
                  </a:cubicBezTo>
                  <a:cubicBezTo>
                    <a:pt x="1553210" y="144780"/>
                    <a:pt x="1517650" y="149860"/>
                    <a:pt x="1483360" y="153670"/>
                  </a:cubicBezTo>
                  <a:cubicBezTo>
                    <a:pt x="1455420" y="157480"/>
                    <a:pt x="1428750" y="160020"/>
                    <a:pt x="1400810" y="163830"/>
                  </a:cubicBezTo>
                  <a:cubicBezTo>
                    <a:pt x="1390650" y="165100"/>
                    <a:pt x="1380490" y="168910"/>
                    <a:pt x="1371600" y="170180"/>
                  </a:cubicBezTo>
                  <a:cubicBezTo>
                    <a:pt x="1346200" y="172720"/>
                    <a:pt x="1320800" y="175260"/>
                    <a:pt x="1296670" y="177800"/>
                  </a:cubicBezTo>
                  <a:cubicBezTo>
                    <a:pt x="1296670" y="182880"/>
                    <a:pt x="1296670" y="185420"/>
                    <a:pt x="1295400" y="187960"/>
                  </a:cubicBezTo>
                  <a:cubicBezTo>
                    <a:pt x="1292860" y="185420"/>
                    <a:pt x="1290320" y="181610"/>
                    <a:pt x="1287780" y="176530"/>
                  </a:cubicBezTo>
                  <a:cubicBezTo>
                    <a:pt x="1282700" y="190500"/>
                    <a:pt x="1272540" y="181610"/>
                    <a:pt x="1264920" y="182880"/>
                  </a:cubicBezTo>
                  <a:cubicBezTo>
                    <a:pt x="1250950" y="185420"/>
                    <a:pt x="1235710" y="189230"/>
                    <a:pt x="1221740" y="190500"/>
                  </a:cubicBezTo>
                  <a:cubicBezTo>
                    <a:pt x="1196340" y="194310"/>
                    <a:pt x="1170940" y="196850"/>
                    <a:pt x="1145540" y="199390"/>
                  </a:cubicBezTo>
                  <a:cubicBezTo>
                    <a:pt x="1123950" y="201930"/>
                    <a:pt x="1102360" y="207010"/>
                    <a:pt x="1080770" y="210820"/>
                  </a:cubicBezTo>
                  <a:cubicBezTo>
                    <a:pt x="1043940" y="217170"/>
                    <a:pt x="1005840" y="220980"/>
                    <a:pt x="969010" y="227330"/>
                  </a:cubicBezTo>
                  <a:cubicBezTo>
                    <a:pt x="943610" y="231140"/>
                    <a:pt x="918210" y="237490"/>
                    <a:pt x="891540" y="241300"/>
                  </a:cubicBezTo>
                  <a:cubicBezTo>
                    <a:pt x="864870" y="246380"/>
                    <a:pt x="836930" y="250190"/>
                    <a:pt x="810260" y="255270"/>
                  </a:cubicBezTo>
                  <a:cubicBezTo>
                    <a:pt x="791210" y="259080"/>
                    <a:pt x="772160" y="264160"/>
                    <a:pt x="753110" y="267970"/>
                  </a:cubicBezTo>
                  <a:cubicBezTo>
                    <a:pt x="715010" y="274320"/>
                    <a:pt x="675640" y="280670"/>
                    <a:pt x="637540" y="287020"/>
                  </a:cubicBezTo>
                  <a:cubicBezTo>
                    <a:pt x="623570" y="289560"/>
                    <a:pt x="610870" y="294640"/>
                    <a:pt x="596900" y="297180"/>
                  </a:cubicBezTo>
                  <a:cubicBezTo>
                    <a:pt x="572770" y="302260"/>
                    <a:pt x="548640" y="304800"/>
                    <a:pt x="524510" y="309880"/>
                  </a:cubicBezTo>
                  <a:cubicBezTo>
                    <a:pt x="506730" y="313690"/>
                    <a:pt x="490220" y="320040"/>
                    <a:pt x="473710" y="322580"/>
                  </a:cubicBezTo>
                  <a:cubicBezTo>
                    <a:pt x="438150" y="330200"/>
                    <a:pt x="402590" y="335280"/>
                    <a:pt x="367030" y="341630"/>
                  </a:cubicBezTo>
                  <a:cubicBezTo>
                    <a:pt x="351790" y="344170"/>
                    <a:pt x="336550" y="349250"/>
                    <a:pt x="321310" y="353060"/>
                  </a:cubicBezTo>
                  <a:cubicBezTo>
                    <a:pt x="297180" y="359410"/>
                    <a:pt x="271780" y="364490"/>
                    <a:pt x="247650" y="370840"/>
                  </a:cubicBezTo>
                  <a:cubicBezTo>
                    <a:pt x="241300" y="372110"/>
                    <a:pt x="234950" y="375920"/>
                    <a:pt x="227330" y="377190"/>
                  </a:cubicBezTo>
                  <a:cubicBezTo>
                    <a:pt x="219710" y="378460"/>
                    <a:pt x="212090" y="378460"/>
                    <a:pt x="204470" y="379730"/>
                  </a:cubicBezTo>
                  <a:cubicBezTo>
                    <a:pt x="189230" y="383540"/>
                    <a:pt x="173990" y="387350"/>
                    <a:pt x="160020" y="391160"/>
                  </a:cubicBezTo>
                  <a:cubicBezTo>
                    <a:pt x="129540" y="398780"/>
                    <a:pt x="114300" y="401320"/>
                    <a:pt x="100330" y="408940"/>
                  </a:cubicBezTo>
                  <a:cubicBezTo>
                    <a:pt x="87630" y="415290"/>
                    <a:pt x="69850" y="414020"/>
                    <a:pt x="64770" y="434340"/>
                  </a:cubicBezTo>
                  <a:cubicBezTo>
                    <a:pt x="62230" y="440690"/>
                    <a:pt x="55880" y="444500"/>
                    <a:pt x="67310" y="447040"/>
                  </a:cubicBezTo>
                  <a:cubicBezTo>
                    <a:pt x="68580" y="447040"/>
                    <a:pt x="71120" y="450850"/>
                    <a:pt x="69850" y="452120"/>
                  </a:cubicBezTo>
                  <a:cubicBezTo>
                    <a:pt x="67310" y="459740"/>
                    <a:pt x="64770" y="467360"/>
                    <a:pt x="62230" y="477520"/>
                  </a:cubicBezTo>
                  <a:cubicBezTo>
                    <a:pt x="62230" y="477520"/>
                    <a:pt x="64770" y="478790"/>
                    <a:pt x="67310" y="481330"/>
                  </a:cubicBezTo>
                  <a:cubicBezTo>
                    <a:pt x="59690" y="488950"/>
                    <a:pt x="59690" y="516890"/>
                    <a:pt x="64770" y="525780"/>
                  </a:cubicBezTo>
                  <a:cubicBezTo>
                    <a:pt x="67310" y="530860"/>
                    <a:pt x="68580" y="537210"/>
                    <a:pt x="69850" y="543560"/>
                  </a:cubicBezTo>
                  <a:cubicBezTo>
                    <a:pt x="54610" y="547370"/>
                    <a:pt x="72390" y="556260"/>
                    <a:pt x="67310" y="561340"/>
                  </a:cubicBezTo>
                  <a:cubicBezTo>
                    <a:pt x="69850" y="561340"/>
                    <a:pt x="72390" y="561340"/>
                    <a:pt x="76200" y="562610"/>
                  </a:cubicBezTo>
                  <a:cubicBezTo>
                    <a:pt x="73660" y="566420"/>
                    <a:pt x="71120" y="568960"/>
                    <a:pt x="69850" y="570230"/>
                  </a:cubicBezTo>
                  <a:cubicBezTo>
                    <a:pt x="72390" y="572770"/>
                    <a:pt x="76200" y="574040"/>
                    <a:pt x="78740" y="576580"/>
                  </a:cubicBezTo>
                  <a:cubicBezTo>
                    <a:pt x="64770" y="595630"/>
                    <a:pt x="64770" y="604520"/>
                    <a:pt x="81280" y="621030"/>
                  </a:cubicBezTo>
                  <a:cubicBezTo>
                    <a:pt x="82550" y="622300"/>
                    <a:pt x="85090" y="624840"/>
                    <a:pt x="85090" y="626110"/>
                  </a:cubicBezTo>
                  <a:cubicBezTo>
                    <a:pt x="81280" y="640080"/>
                    <a:pt x="82550" y="652780"/>
                    <a:pt x="91440" y="664210"/>
                  </a:cubicBezTo>
                  <a:cubicBezTo>
                    <a:pt x="91440" y="664210"/>
                    <a:pt x="90170" y="668020"/>
                    <a:pt x="87630" y="670560"/>
                  </a:cubicBezTo>
                  <a:cubicBezTo>
                    <a:pt x="91440" y="669290"/>
                    <a:pt x="93980" y="668020"/>
                    <a:pt x="96520" y="668020"/>
                  </a:cubicBezTo>
                  <a:lnTo>
                    <a:pt x="92710" y="690880"/>
                  </a:lnTo>
                  <a:lnTo>
                    <a:pt x="106680" y="690880"/>
                  </a:lnTo>
                  <a:cubicBezTo>
                    <a:pt x="110490" y="695960"/>
                    <a:pt x="114300" y="699770"/>
                    <a:pt x="114300" y="701040"/>
                  </a:cubicBezTo>
                  <a:cubicBezTo>
                    <a:pt x="118110" y="697230"/>
                    <a:pt x="120650" y="695960"/>
                    <a:pt x="121920" y="694690"/>
                  </a:cubicBezTo>
                  <a:cubicBezTo>
                    <a:pt x="128270" y="704850"/>
                    <a:pt x="133350" y="712470"/>
                    <a:pt x="137160" y="720090"/>
                  </a:cubicBezTo>
                  <a:cubicBezTo>
                    <a:pt x="135890" y="728980"/>
                    <a:pt x="133350" y="736600"/>
                    <a:pt x="132080" y="741680"/>
                  </a:cubicBezTo>
                  <a:cubicBezTo>
                    <a:pt x="125730" y="741680"/>
                    <a:pt x="119380" y="740410"/>
                    <a:pt x="115570" y="742950"/>
                  </a:cubicBezTo>
                  <a:cubicBezTo>
                    <a:pt x="111760" y="745490"/>
                    <a:pt x="111760" y="751840"/>
                    <a:pt x="109220" y="755650"/>
                  </a:cubicBezTo>
                  <a:cubicBezTo>
                    <a:pt x="109220" y="756920"/>
                    <a:pt x="118110" y="773430"/>
                    <a:pt x="116840" y="774700"/>
                  </a:cubicBezTo>
                  <a:cubicBezTo>
                    <a:pt x="115570" y="783590"/>
                    <a:pt x="113030" y="792480"/>
                    <a:pt x="111760" y="802640"/>
                  </a:cubicBezTo>
                  <a:cubicBezTo>
                    <a:pt x="116840" y="806450"/>
                    <a:pt x="123190" y="811530"/>
                    <a:pt x="128270" y="815340"/>
                  </a:cubicBezTo>
                  <a:cubicBezTo>
                    <a:pt x="119380" y="820420"/>
                    <a:pt x="113030" y="825500"/>
                    <a:pt x="106680" y="829310"/>
                  </a:cubicBezTo>
                  <a:cubicBezTo>
                    <a:pt x="109220" y="830580"/>
                    <a:pt x="110490" y="831850"/>
                    <a:pt x="113030" y="833120"/>
                  </a:cubicBezTo>
                  <a:cubicBezTo>
                    <a:pt x="114300" y="838200"/>
                    <a:pt x="116840" y="843280"/>
                    <a:pt x="116840" y="848360"/>
                  </a:cubicBezTo>
                  <a:cubicBezTo>
                    <a:pt x="116840" y="853440"/>
                    <a:pt x="113030" y="862330"/>
                    <a:pt x="115570" y="863600"/>
                  </a:cubicBezTo>
                  <a:cubicBezTo>
                    <a:pt x="127000" y="869950"/>
                    <a:pt x="120650" y="889000"/>
                    <a:pt x="135890" y="891540"/>
                  </a:cubicBezTo>
                  <a:cubicBezTo>
                    <a:pt x="137160" y="891540"/>
                    <a:pt x="137160" y="894080"/>
                    <a:pt x="139700" y="896620"/>
                  </a:cubicBezTo>
                  <a:cubicBezTo>
                    <a:pt x="135890" y="896620"/>
                    <a:pt x="133350" y="896620"/>
                    <a:pt x="128270" y="897890"/>
                  </a:cubicBezTo>
                  <a:cubicBezTo>
                    <a:pt x="142240" y="908050"/>
                    <a:pt x="138430" y="916940"/>
                    <a:pt x="133350" y="924560"/>
                  </a:cubicBezTo>
                  <a:cubicBezTo>
                    <a:pt x="128270" y="925830"/>
                    <a:pt x="124460" y="927100"/>
                    <a:pt x="120650" y="928370"/>
                  </a:cubicBezTo>
                  <a:cubicBezTo>
                    <a:pt x="121920" y="930910"/>
                    <a:pt x="121920" y="932180"/>
                    <a:pt x="123190" y="934720"/>
                  </a:cubicBezTo>
                  <a:cubicBezTo>
                    <a:pt x="124460" y="935990"/>
                    <a:pt x="130810" y="952500"/>
                    <a:pt x="130810" y="955040"/>
                  </a:cubicBezTo>
                  <a:cubicBezTo>
                    <a:pt x="128270" y="961390"/>
                    <a:pt x="127000" y="967740"/>
                    <a:pt x="125730" y="974090"/>
                  </a:cubicBezTo>
                  <a:cubicBezTo>
                    <a:pt x="133350" y="974090"/>
                    <a:pt x="139700" y="975360"/>
                    <a:pt x="142240" y="975360"/>
                  </a:cubicBezTo>
                  <a:cubicBezTo>
                    <a:pt x="139700" y="976630"/>
                    <a:pt x="135890" y="979170"/>
                    <a:pt x="133350" y="980440"/>
                  </a:cubicBezTo>
                  <a:cubicBezTo>
                    <a:pt x="134620" y="982980"/>
                    <a:pt x="135890" y="985520"/>
                    <a:pt x="138430" y="986790"/>
                  </a:cubicBezTo>
                  <a:cubicBezTo>
                    <a:pt x="148590" y="985520"/>
                    <a:pt x="158750" y="984250"/>
                    <a:pt x="170180" y="982980"/>
                  </a:cubicBezTo>
                  <a:cubicBezTo>
                    <a:pt x="168910" y="989330"/>
                    <a:pt x="167640" y="994410"/>
                    <a:pt x="165100" y="999490"/>
                  </a:cubicBezTo>
                  <a:cubicBezTo>
                    <a:pt x="171450" y="999490"/>
                    <a:pt x="179070" y="1000760"/>
                    <a:pt x="185420" y="1000760"/>
                  </a:cubicBezTo>
                  <a:lnTo>
                    <a:pt x="185420" y="1007110"/>
                  </a:lnTo>
                  <a:cubicBezTo>
                    <a:pt x="176530" y="1008380"/>
                    <a:pt x="167640" y="1010920"/>
                    <a:pt x="160020" y="1012190"/>
                  </a:cubicBezTo>
                  <a:cubicBezTo>
                    <a:pt x="191770" y="1027430"/>
                    <a:pt x="220980" y="1013460"/>
                    <a:pt x="255270" y="1008380"/>
                  </a:cubicBezTo>
                  <a:cubicBezTo>
                    <a:pt x="261620" y="1014730"/>
                    <a:pt x="267970" y="1009650"/>
                    <a:pt x="273050" y="999490"/>
                  </a:cubicBezTo>
                  <a:cubicBezTo>
                    <a:pt x="279400" y="1008380"/>
                    <a:pt x="284480" y="1005840"/>
                    <a:pt x="297180" y="988060"/>
                  </a:cubicBezTo>
                  <a:cubicBezTo>
                    <a:pt x="298450" y="988060"/>
                    <a:pt x="299720" y="989330"/>
                    <a:pt x="300990" y="989330"/>
                  </a:cubicBezTo>
                  <a:cubicBezTo>
                    <a:pt x="299720" y="994410"/>
                    <a:pt x="297180" y="998220"/>
                    <a:pt x="295910" y="1003300"/>
                  </a:cubicBezTo>
                  <a:cubicBezTo>
                    <a:pt x="303530" y="1000760"/>
                    <a:pt x="309880" y="999490"/>
                    <a:pt x="317500" y="996950"/>
                  </a:cubicBezTo>
                  <a:lnTo>
                    <a:pt x="344170" y="993140"/>
                  </a:lnTo>
                  <a:cubicBezTo>
                    <a:pt x="358140" y="990600"/>
                    <a:pt x="372110" y="989330"/>
                    <a:pt x="384810" y="986790"/>
                  </a:cubicBezTo>
                  <a:cubicBezTo>
                    <a:pt x="389890" y="985520"/>
                    <a:pt x="394970" y="981710"/>
                    <a:pt x="400050" y="980440"/>
                  </a:cubicBezTo>
                  <a:cubicBezTo>
                    <a:pt x="405130" y="979170"/>
                    <a:pt x="412750" y="975360"/>
                    <a:pt x="415290" y="977900"/>
                  </a:cubicBezTo>
                  <a:cubicBezTo>
                    <a:pt x="425450" y="986790"/>
                    <a:pt x="434340" y="996950"/>
                    <a:pt x="444500" y="1005840"/>
                  </a:cubicBezTo>
                  <a:cubicBezTo>
                    <a:pt x="445770" y="1003300"/>
                    <a:pt x="447040" y="999490"/>
                    <a:pt x="447040" y="999490"/>
                  </a:cubicBezTo>
                  <a:cubicBezTo>
                    <a:pt x="455930" y="1002030"/>
                    <a:pt x="462280" y="1003300"/>
                    <a:pt x="471170" y="1005840"/>
                  </a:cubicBezTo>
                  <a:cubicBezTo>
                    <a:pt x="472440" y="1009650"/>
                    <a:pt x="474980" y="1014730"/>
                    <a:pt x="474980" y="1017270"/>
                  </a:cubicBezTo>
                  <a:cubicBezTo>
                    <a:pt x="488950" y="1018540"/>
                    <a:pt x="500380" y="1019810"/>
                    <a:pt x="510540" y="1021080"/>
                  </a:cubicBezTo>
                  <a:cubicBezTo>
                    <a:pt x="510540" y="1022350"/>
                    <a:pt x="511810" y="1023620"/>
                    <a:pt x="511810" y="1024890"/>
                  </a:cubicBezTo>
                  <a:lnTo>
                    <a:pt x="488950" y="1032510"/>
                  </a:lnTo>
                  <a:cubicBezTo>
                    <a:pt x="487680" y="1028700"/>
                    <a:pt x="486410" y="1027430"/>
                    <a:pt x="483870" y="1021080"/>
                  </a:cubicBezTo>
                  <a:cubicBezTo>
                    <a:pt x="485140" y="1035050"/>
                    <a:pt x="486410" y="1043940"/>
                    <a:pt x="486410" y="1055370"/>
                  </a:cubicBezTo>
                  <a:cubicBezTo>
                    <a:pt x="497840" y="1046480"/>
                    <a:pt x="513080" y="1056640"/>
                    <a:pt x="520700" y="1041400"/>
                  </a:cubicBezTo>
                  <a:cubicBezTo>
                    <a:pt x="520700" y="1040130"/>
                    <a:pt x="525780" y="1040130"/>
                    <a:pt x="527050" y="1041400"/>
                  </a:cubicBezTo>
                  <a:cubicBezTo>
                    <a:pt x="537210" y="1042670"/>
                    <a:pt x="547370" y="1043940"/>
                    <a:pt x="557530" y="1046480"/>
                  </a:cubicBezTo>
                  <a:cubicBezTo>
                    <a:pt x="556260" y="1043940"/>
                    <a:pt x="556260" y="1041400"/>
                    <a:pt x="554990" y="1038860"/>
                  </a:cubicBezTo>
                  <a:cubicBezTo>
                    <a:pt x="561340" y="1040130"/>
                    <a:pt x="566420" y="1041400"/>
                    <a:pt x="570230" y="1042670"/>
                  </a:cubicBezTo>
                  <a:cubicBezTo>
                    <a:pt x="570230" y="1043940"/>
                    <a:pt x="571500" y="1045210"/>
                    <a:pt x="571500" y="1046480"/>
                  </a:cubicBezTo>
                  <a:cubicBezTo>
                    <a:pt x="562610" y="1051560"/>
                    <a:pt x="553720" y="1057910"/>
                    <a:pt x="544830" y="1062990"/>
                  </a:cubicBezTo>
                  <a:cubicBezTo>
                    <a:pt x="530860" y="1071880"/>
                    <a:pt x="518160" y="1083310"/>
                    <a:pt x="504190" y="1087120"/>
                  </a:cubicBezTo>
                  <a:cubicBezTo>
                    <a:pt x="480060" y="1092200"/>
                    <a:pt x="455930" y="1101090"/>
                    <a:pt x="430530" y="1102360"/>
                  </a:cubicBezTo>
                  <a:lnTo>
                    <a:pt x="424180" y="1102360"/>
                  </a:lnTo>
                  <a:cubicBezTo>
                    <a:pt x="397510" y="1107440"/>
                    <a:pt x="372110" y="1112520"/>
                    <a:pt x="345440" y="1117600"/>
                  </a:cubicBezTo>
                  <a:cubicBezTo>
                    <a:pt x="341630" y="1118870"/>
                    <a:pt x="339090" y="1120140"/>
                    <a:pt x="335280" y="1120140"/>
                  </a:cubicBezTo>
                  <a:cubicBezTo>
                    <a:pt x="318770" y="1122680"/>
                    <a:pt x="302260" y="1123950"/>
                    <a:pt x="287020" y="1126490"/>
                  </a:cubicBezTo>
                  <a:cubicBezTo>
                    <a:pt x="270510" y="1130300"/>
                    <a:pt x="252730" y="1132840"/>
                    <a:pt x="236220" y="1139190"/>
                  </a:cubicBezTo>
                  <a:cubicBezTo>
                    <a:pt x="223520" y="1143000"/>
                    <a:pt x="207010" y="1141730"/>
                    <a:pt x="201930" y="1154430"/>
                  </a:cubicBezTo>
                  <a:cubicBezTo>
                    <a:pt x="196850" y="1154430"/>
                    <a:pt x="191770" y="1153160"/>
                    <a:pt x="189230" y="1154430"/>
                  </a:cubicBezTo>
                  <a:cubicBezTo>
                    <a:pt x="170180" y="1162050"/>
                    <a:pt x="151130" y="1169670"/>
                    <a:pt x="133350" y="1178560"/>
                  </a:cubicBezTo>
                  <a:cubicBezTo>
                    <a:pt x="127000" y="1183640"/>
                    <a:pt x="121920" y="1186180"/>
                    <a:pt x="119380" y="1191260"/>
                  </a:cubicBezTo>
                  <a:cubicBezTo>
                    <a:pt x="118110" y="1195070"/>
                    <a:pt x="121920" y="1201420"/>
                    <a:pt x="123190" y="1203960"/>
                  </a:cubicBezTo>
                  <a:cubicBezTo>
                    <a:pt x="120650" y="1205230"/>
                    <a:pt x="115570" y="1206500"/>
                    <a:pt x="115570" y="1207770"/>
                  </a:cubicBezTo>
                  <a:cubicBezTo>
                    <a:pt x="115570" y="1215390"/>
                    <a:pt x="115570" y="1223010"/>
                    <a:pt x="118110" y="1229360"/>
                  </a:cubicBezTo>
                  <a:cubicBezTo>
                    <a:pt x="121920" y="1238250"/>
                    <a:pt x="133350" y="1245870"/>
                    <a:pt x="120650" y="1257300"/>
                  </a:cubicBezTo>
                  <a:cubicBezTo>
                    <a:pt x="118110" y="1258570"/>
                    <a:pt x="120650" y="1264920"/>
                    <a:pt x="120650" y="1270000"/>
                  </a:cubicBezTo>
                  <a:cubicBezTo>
                    <a:pt x="124460" y="1268730"/>
                    <a:pt x="127000" y="1268730"/>
                    <a:pt x="130810" y="1268730"/>
                  </a:cubicBezTo>
                  <a:cubicBezTo>
                    <a:pt x="118110" y="1290320"/>
                    <a:pt x="118110" y="1297940"/>
                    <a:pt x="130810" y="1301750"/>
                  </a:cubicBezTo>
                  <a:cubicBezTo>
                    <a:pt x="130810" y="1309370"/>
                    <a:pt x="128270" y="1316990"/>
                    <a:pt x="130810" y="1322070"/>
                  </a:cubicBezTo>
                  <a:cubicBezTo>
                    <a:pt x="138430" y="1334770"/>
                    <a:pt x="148590" y="1347470"/>
                    <a:pt x="157480" y="1358900"/>
                  </a:cubicBezTo>
                  <a:cubicBezTo>
                    <a:pt x="156210" y="1360170"/>
                    <a:pt x="153670" y="1361440"/>
                    <a:pt x="152400" y="1361440"/>
                  </a:cubicBezTo>
                  <a:cubicBezTo>
                    <a:pt x="157480" y="1367790"/>
                    <a:pt x="162560" y="1374140"/>
                    <a:pt x="166370" y="1377950"/>
                  </a:cubicBezTo>
                  <a:cubicBezTo>
                    <a:pt x="161290" y="1385570"/>
                    <a:pt x="157480" y="1391920"/>
                    <a:pt x="152400" y="1398270"/>
                  </a:cubicBezTo>
                  <a:cubicBezTo>
                    <a:pt x="158750" y="1400810"/>
                    <a:pt x="162560" y="1402080"/>
                    <a:pt x="167640" y="1403350"/>
                  </a:cubicBezTo>
                  <a:cubicBezTo>
                    <a:pt x="158750" y="1405890"/>
                    <a:pt x="151130" y="1408430"/>
                    <a:pt x="139700" y="1413510"/>
                  </a:cubicBezTo>
                  <a:cubicBezTo>
                    <a:pt x="161290" y="1418590"/>
                    <a:pt x="162560" y="1433830"/>
                    <a:pt x="165100" y="1449070"/>
                  </a:cubicBezTo>
                  <a:cubicBezTo>
                    <a:pt x="165100" y="1450340"/>
                    <a:pt x="171450" y="1451610"/>
                    <a:pt x="175260" y="1452880"/>
                  </a:cubicBezTo>
                  <a:cubicBezTo>
                    <a:pt x="175260" y="1455420"/>
                    <a:pt x="172720" y="1459230"/>
                    <a:pt x="173990" y="1461770"/>
                  </a:cubicBezTo>
                  <a:cubicBezTo>
                    <a:pt x="179070" y="1468120"/>
                    <a:pt x="187960" y="1471930"/>
                    <a:pt x="189230" y="1479550"/>
                  </a:cubicBezTo>
                  <a:cubicBezTo>
                    <a:pt x="196850" y="1501140"/>
                    <a:pt x="210820" y="1497330"/>
                    <a:pt x="226060" y="1492250"/>
                  </a:cubicBezTo>
                  <a:lnTo>
                    <a:pt x="233680" y="1503680"/>
                  </a:lnTo>
                  <a:cubicBezTo>
                    <a:pt x="236220" y="1502410"/>
                    <a:pt x="238760" y="1499870"/>
                    <a:pt x="240030" y="1498600"/>
                  </a:cubicBezTo>
                  <a:cubicBezTo>
                    <a:pt x="241300" y="1506220"/>
                    <a:pt x="254000" y="1515110"/>
                    <a:pt x="257810" y="1510030"/>
                  </a:cubicBezTo>
                  <a:cubicBezTo>
                    <a:pt x="266700" y="1497330"/>
                    <a:pt x="276860" y="1504950"/>
                    <a:pt x="287020" y="1506220"/>
                  </a:cubicBezTo>
                  <a:cubicBezTo>
                    <a:pt x="292100" y="1507490"/>
                    <a:pt x="299720" y="1508760"/>
                    <a:pt x="302260" y="1506220"/>
                  </a:cubicBezTo>
                  <a:cubicBezTo>
                    <a:pt x="308610" y="1499870"/>
                    <a:pt x="327660" y="1506220"/>
                    <a:pt x="322580" y="1488440"/>
                  </a:cubicBezTo>
                  <a:cubicBezTo>
                    <a:pt x="321310" y="1484630"/>
                    <a:pt x="316230" y="1480820"/>
                    <a:pt x="311150" y="1477010"/>
                  </a:cubicBezTo>
                  <a:lnTo>
                    <a:pt x="347980" y="1477010"/>
                  </a:lnTo>
                  <a:cubicBezTo>
                    <a:pt x="349250" y="1480820"/>
                    <a:pt x="349250" y="1485900"/>
                    <a:pt x="350520" y="1489710"/>
                  </a:cubicBezTo>
                  <a:cubicBezTo>
                    <a:pt x="344170" y="1490980"/>
                    <a:pt x="337820" y="1492250"/>
                    <a:pt x="331470" y="1494790"/>
                  </a:cubicBezTo>
                  <a:cubicBezTo>
                    <a:pt x="331470" y="1496060"/>
                    <a:pt x="332740" y="1497330"/>
                    <a:pt x="332740" y="1499870"/>
                  </a:cubicBezTo>
                  <a:cubicBezTo>
                    <a:pt x="335280" y="1499870"/>
                    <a:pt x="339090" y="1498600"/>
                    <a:pt x="341630" y="1498600"/>
                  </a:cubicBezTo>
                  <a:cubicBezTo>
                    <a:pt x="351790" y="1502410"/>
                    <a:pt x="365760" y="1492250"/>
                    <a:pt x="374650" y="1504950"/>
                  </a:cubicBezTo>
                  <a:cubicBezTo>
                    <a:pt x="391160" y="1527810"/>
                    <a:pt x="420370" y="1534160"/>
                    <a:pt x="447040" y="1521460"/>
                  </a:cubicBezTo>
                  <a:cubicBezTo>
                    <a:pt x="449580" y="1520190"/>
                    <a:pt x="454660" y="1524000"/>
                    <a:pt x="458470" y="1525270"/>
                  </a:cubicBezTo>
                  <a:cubicBezTo>
                    <a:pt x="459740" y="1525270"/>
                    <a:pt x="459740" y="1525270"/>
                    <a:pt x="461010" y="1526540"/>
                  </a:cubicBezTo>
                  <a:cubicBezTo>
                    <a:pt x="462280" y="1524000"/>
                    <a:pt x="462280" y="1521460"/>
                    <a:pt x="462280" y="1522730"/>
                  </a:cubicBezTo>
                  <a:cubicBezTo>
                    <a:pt x="471170" y="1522730"/>
                    <a:pt x="480060" y="1525270"/>
                    <a:pt x="488950" y="1524000"/>
                  </a:cubicBezTo>
                  <a:cubicBezTo>
                    <a:pt x="502920" y="1522730"/>
                    <a:pt x="516890" y="1517650"/>
                    <a:pt x="530860" y="1516380"/>
                  </a:cubicBezTo>
                  <a:cubicBezTo>
                    <a:pt x="552450" y="1513840"/>
                    <a:pt x="574040" y="1513840"/>
                    <a:pt x="595630" y="1508760"/>
                  </a:cubicBezTo>
                  <a:cubicBezTo>
                    <a:pt x="604520" y="1506220"/>
                    <a:pt x="610870" y="1507490"/>
                    <a:pt x="617220" y="1510030"/>
                  </a:cubicBezTo>
                  <a:cubicBezTo>
                    <a:pt x="577850" y="1526540"/>
                    <a:pt x="538480" y="1543050"/>
                    <a:pt x="499110" y="1558290"/>
                  </a:cubicBezTo>
                  <a:cubicBezTo>
                    <a:pt x="499110" y="1559560"/>
                    <a:pt x="500380" y="1560830"/>
                    <a:pt x="500380" y="1562100"/>
                  </a:cubicBezTo>
                  <a:cubicBezTo>
                    <a:pt x="502920" y="1562100"/>
                    <a:pt x="505460" y="1563370"/>
                    <a:pt x="510540" y="1564640"/>
                  </a:cubicBezTo>
                  <a:cubicBezTo>
                    <a:pt x="501650" y="1568450"/>
                    <a:pt x="497840" y="1569720"/>
                    <a:pt x="491490" y="1572260"/>
                  </a:cubicBezTo>
                  <a:cubicBezTo>
                    <a:pt x="502920" y="1579880"/>
                    <a:pt x="487680" y="1588770"/>
                    <a:pt x="494030" y="1598930"/>
                  </a:cubicBezTo>
                  <a:cubicBezTo>
                    <a:pt x="499110" y="1609090"/>
                    <a:pt x="495300" y="1624330"/>
                    <a:pt x="518160" y="1620520"/>
                  </a:cubicBezTo>
                  <a:cubicBezTo>
                    <a:pt x="495300" y="1631950"/>
                    <a:pt x="494030" y="1648460"/>
                    <a:pt x="509270" y="1666240"/>
                  </a:cubicBezTo>
                  <a:cubicBezTo>
                    <a:pt x="511810" y="1668780"/>
                    <a:pt x="513080" y="1673860"/>
                    <a:pt x="511810" y="1676400"/>
                  </a:cubicBezTo>
                  <a:cubicBezTo>
                    <a:pt x="509270" y="1685290"/>
                    <a:pt x="505460" y="1692910"/>
                    <a:pt x="502920" y="1699260"/>
                  </a:cubicBezTo>
                  <a:cubicBezTo>
                    <a:pt x="494030" y="1699260"/>
                    <a:pt x="488950" y="1697990"/>
                    <a:pt x="483870" y="1697990"/>
                  </a:cubicBezTo>
                  <a:cubicBezTo>
                    <a:pt x="471170" y="1699260"/>
                    <a:pt x="458470" y="1701800"/>
                    <a:pt x="445770" y="1704340"/>
                  </a:cubicBezTo>
                  <a:cubicBezTo>
                    <a:pt x="405130" y="1711960"/>
                    <a:pt x="363220" y="1719580"/>
                    <a:pt x="322580" y="1727200"/>
                  </a:cubicBezTo>
                  <a:cubicBezTo>
                    <a:pt x="288290" y="1733550"/>
                    <a:pt x="255270" y="1746250"/>
                    <a:pt x="220980" y="1748790"/>
                  </a:cubicBezTo>
                  <a:cubicBezTo>
                    <a:pt x="196850" y="1750060"/>
                    <a:pt x="175260" y="1762760"/>
                    <a:pt x="152400" y="1764030"/>
                  </a:cubicBezTo>
                  <a:cubicBezTo>
                    <a:pt x="137160" y="1765300"/>
                    <a:pt x="121920" y="1771650"/>
                    <a:pt x="107950" y="1778000"/>
                  </a:cubicBezTo>
                  <a:cubicBezTo>
                    <a:pt x="100330" y="1780540"/>
                    <a:pt x="93980" y="1786890"/>
                    <a:pt x="87630" y="1790700"/>
                  </a:cubicBezTo>
                  <a:cubicBezTo>
                    <a:pt x="86360" y="1790700"/>
                    <a:pt x="82550" y="1789430"/>
                    <a:pt x="81280" y="1790700"/>
                  </a:cubicBezTo>
                  <a:cubicBezTo>
                    <a:pt x="71120" y="1795780"/>
                    <a:pt x="62230" y="1800860"/>
                    <a:pt x="52070" y="1804670"/>
                  </a:cubicBezTo>
                  <a:cubicBezTo>
                    <a:pt x="44450" y="1808480"/>
                    <a:pt x="38100" y="1812290"/>
                    <a:pt x="30480" y="1816100"/>
                  </a:cubicBezTo>
                  <a:cubicBezTo>
                    <a:pt x="30480" y="1817370"/>
                    <a:pt x="31750" y="1818640"/>
                    <a:pt x="31750" y="1819910"/>
                  </a:cubicBezTo>
                  <a:cubicBezTo>
                    <a:pt x="29210" y="1819910"/>
                    <a:pt x="25400" y="1818640"/>
                    <a:pt x="21590" y="1817370"/>
                  </a:cubicBezTo>
                  <a:cubicBezTo>
                    <a:pt x="22860" y="1824990"/>
                    <a:pt x="24130" y="1830070"/>
                    <a:pt x="25400" y="1836420"/>
                  </a:cubicBezTo>
                  <a:cubicBezTo>
                    <a:pt x="24130" y="1836420"/>
                    <a:pt x="24130" y="1836420"/>
                    <a:pt x="22860" y="1837690"/>
                  </a:cubicBezTo>
                  <a:cubicBezTo>
                    <a:pt x="21590" y="1835150"/>
                    <a:pt x="20320" y="1832610"/>
                    <a:pt x="19050" y="1831340"/>
                  </a:cubicBezTo>
                  <a:cubicBezTo>
                    <a:pt x="7620" y="1844040"/>
                    <a:pt x="0" y="1855470"/>
                    <a:pt x="17780" y="1863090"/>
                  </a:cubicBezTo>
                  <a:cubicBezTo>
                    <a:pt x="16510" y="1869440"/>
                    <a:pt x="16510" y="1874520"/>
                    <a:pt x="16510" y="1878330"/>
                  </a:cubicBezTo>
                  <a:lnTo>
                    <a:pt x="20320" y="1905000"/>
                  </a:lnTo>
                  <a:cubicBezTo>
                    <a:pt x="21590" y="1916430"/>
                    <a:pt x="19050" y="1927860"/>
                    <a:pt x="33020" y="1931670"/>
                  </a:cubicBezTo>
                  <a:cubicBezTo>
                    <a:pt x="29210" y="1938020"/>
                    <a:pt x="29210" y="1967230"/>
                    <a:pt x="34290" y="1968500"/>
                  </a:cubicBezTo>
                  <a:cubicBezTo>
                    <a:pt x="43180" y="1972310"/>
                    <a:pt x="45720" y="1983740"/>
                    <a:pt x="53340" y="1988820"/>
                  </a:cubicBezTo>
                  <a:cubicBezTo>
                    <a:pt x="54610" y="1990090"/>
                    <a:pt x="55880" y="1992630"/>
                    <a:pt x="55880" y="1992630"/>
                  </a:cubicBezTo>
                  <a:cubicBezTo>
                    <a:pt x="45720" y="2004060"/>
                    <a:pt x="60960" y="1998980"/>
                    <a:pt x="63500" y="2004060"/>
                  </a:cubicBezTo>
                  <a:cubicBezTo>
                    <a:pt x="60960" y="2010410"/>
                    <a:pt x="55880" y="2016760"/>
                    <a:pt x="54610" y="2024380"/>
                  </a:cubicBezTo>
                  <a:cubicBezTo>
                    <a:pt x="53340" y="2032000"/>
                    <a:pt x="54610" y="2038350"/>
                    <a:pt x="66040" y="2034540"/>
                  </a:cubicBezTo>
                  <a:cubicBezTo>
                    <a:pt x="64770" y="2045970"/>
                    <a:pt x="63500" y="2056130"/>
                    <a:pt x="62230" y="2067560"/>
                  </a:cubicBezTo>
                  <a:cubicBezTo>
                    <a:pt x="63500" y="2067560"/>
                    <a:pt x="64770" y="2066290"/>
                    <a:pt x="64770" y="2066290"/>
                  </a:cubicBezTo>
                  <a:cubicBezTo>
                    <a:pt x="68580" y="2075180"/>
                    <a:pt x="71120" y="2082800"/>
                    <a:pt x="74930" y="2090420"/>
                  </a:cubicBezTo>
                  <a:cubicBezTo>
                    <a:pt x="81280" y="2090420"/>
                    <a:pt x="87630" y="2091690"/>
                    <a:pt x="95250" y="2092960"/>
                  </a:cubicBezTo>
                  <a:lnTo>
                    <a:pt x="95250" y="2096770"/>
                  </a:lnTo>
                  <a:cubicBezTo>
                    <a:pt x="91440" y="2098040"/>
                    <a:pt x="87630" y="2099310"/>
                    <a:pt x="83820" y="2100580"/>
                  </a:cubicBezTo>
                  <a:cubicBezTo>
                    <a:pt x="85090" y="2101850"/>
                    <a:pt x="87630" y="2101850"/>
                    <a:pt x="87630" y="2101850"/>
                  </a:cubicBezTo>
                  <a:cubicBezTo>
                    <a:pt x="88900" y="2120900"/>
                    <a:pt x="105410" y="2118360"/>
                    <a:pt x="116840" y="2123440"/>
                  </a:cubicBezTo>
                  <a:cubicBezTo>
                    <a:pt x="121920" y="2125980"/>
                    <a:pt x="128270" y="2127250"/>
                    <a:pt x="132080" y="2125980"/>
                  </a:cubicBezTo>
                  <a:cubicBezTo>
                    <a:pt x="139700" y="2122170"/>
                    <a:pt x="144780" y="2123440"/>
                    <a:pt x="144780" y="2131060"/>
                  </a:cubicBezTo>
                  <a:cubicBezTo>
                    <a:pt x="144780" y="2134870"/>
                    <a:pt x="142240" y="2139950"/>
                    <a:pt x="140970" y="2142490"/>
                  </a:cubicBezTo>
                  <a:cubicBezTo>
                    <a:pt x="149860" y="2142490"/>
                    <a:pt x="163830" y="2146300"/>
                    <a:pt x="171450" y="2141220"/>
                  </a:cubicBezTo>
                  <a:cubicBezTo>
                    <a:pt x="189230" y="2129790"/>
                    <a:pt x="205740" y="2139950"/>
                    <a:pt x="222250" y="2136140"/>
                  </a:cubicBezTo>
                  <a:cubicBezTo>
                    <a:pt x="231140" y="2133600"/>
                    <a:pt x="238760" y="2133600"/>
                    <a:pt x="251460" y="2131060"/>
                  </a:cubicBezTo>
                  <a:cubicBezTo>
                    <a:pt x="257810" y="2136140"/>
                    <a:pt x="264160" y="2134870"/>
                    <a:pt x="265430" y="2128520"/>
                  </a:cubicBezTo>
                  <a:cubicBezTo>
                    <a:pt x="275590" y="2128520"/>
                    <a:pt x="284480" y="2128520"/>
                    <a:pt x="293370" y="2127250"/>
                  </a:cubicBezTo>
                  <a:cubicBezTo>
                    <a:pt x="307340" y="2124710"/>
                    <a:pt x="320040" y="2120900"/>
                    <a:pt x="334010" y="2119630"/>
                  </a:cubicBezTo>
                  <a:cubicBezTo>
                    <a:pt x="342900" y="2118360"/>
                    <a:pt x="353060" y="2120900"/>
                    <a:pt x="363220" y="2119630"/>
                  </a:cubicBezTo>
                  <a:cubicBezTo>
                    <a:pt x="368300" y="2118360"/>
                    <a:pt x="372110" y="2110740"/>
                    <a:pt x="377190" y="2106930"/>
                  </a:cubicBezTo>
                  <a:cubicBezTo>
                    <a:pt x="382270" y="2119630"/>
                    <a:pt x="392430" y="2120900"/>
                    <a:pt x="408940" y="2112010"/>
                  </a:cubicBezTo>
                  <a:cubicBezTo>
                    <a:pt x="402590" y="2106930"/>
                    <a:pt x="394970" y="2103120"/>
                    <a:pt x="388620" y="2099310"/>
                  </a:cubicBezTo>
                  <a:cubicBezTo>
                    <a:pt x="394970" y="2096770"/>
                    <a:pt x="400050" y="2092960"/>
                    <a:pt x="405130" y="2091690"/>
                  </a:cubicBezTo>
                  <a:cubicBezTo>
                    <a:pt x="410210" y="2091690"/>
                    <a:pt x="414020" y="2092960"/>
                    <a:pt x="417830" y="2092960"/>
                  </a:cubicBezTo>
                  <a:cubicBezTo>
                    <a:pt x="421640" y="2092960"/>
                    <a:pt x="425450" y="2092960"/>
                    <a:pt x="429260" y="2091690"/>
                  </a:cubicBezTo>
                  <a:cubicBezTo>
                    <a:pt x="433070" y="2090420"/>
                    <a:pt x="435610" y="2089150"/>
                    <a:pt x="438150" y="2086610"/>
                  </a:cubicBezTo>
                  <a:cubicBezTo>
                    <a:pt x="438150" y="2090420"/>
                    <a:pt x="439420" y="2095500"/>
                    <a:pt x="439420" y="2099310"/>
                  </a:cubicBezTo>
                  <a:cubicBezTo>
                    <a:pt x="439420" y="2103120"/>
                    <a:pt x="436880" y="2106930"/>
                    <a:pt x="435610" y="2110740"/>
                  </a:cubicBezTo>
                  <a:cubicBezTo>
                    <a:pt x="439420" y="2110740"/>
                    <a:pt x="443230" y="2110740"/>
                    <a:pt x="448310" y="2109470"/>
                  </a:cubicBezTo>
                  <a:cubicBezTo>
                    <a:pt x="453390" y="2117090"/>
                    <a:pt x="439420" y="2133600"/>
                    <a:pt x="458470" y="2134870"/>
                  </a:cubicBezTo>
                  <a:cubicBezTo>
                    <a:pt x="457200" y="2139950"/>
                    <a:pt x="455930" y="2143760"/>
                    <a:pt x="454660" y="2148840"/>
                  </a:cubicBezTo>
                  <a:cubicBezTo>
                    <a:pt x="462280" y="2148840"/>
                    <a:pt x="469900" y="2150110"/>
                    <a:pt x="481330" y="2151380"/>
                  </a:cubicBezTo>
                  <a:cubicBezTo>
                    <a:pt x="476250" y="2157730"/>
                    <a:pt x="472440" y="2162810"/>
                    <a:pt x="467360" y="2167890"/>
                  </a:cubicBezTo>
                  <a:cubicBezTo>
                    <a:pt x="471170" y="2166620"/>
                    <a:pt x="474980" y="2166620"/>
                    <a:pt x="482600" y="2165350"/>
                  </a:cubicBezTo>
                  <a:cubicBezTo>
                    <a:pt x="466090" y="2180590"/>
                    <a:pt x="483870" y="2181860"/>
                    <a:pt x="490220" y="2190750"/>
                  </a:cubicBezTo>
                  <a:cubicBezTo>
                    <a:pt x="494030" y="2180590"/>
                    <a:pt x="496570" y="2174240"/>
                    <a:pt x="497840" y="2169160"/>
                  </a:cubicBezTo>
                  <a:cubicBezTo>
                    <a:pt x="504190" y="2175510"/>
                    <a:pt x="511810" y="2183130"/>
                    <a:pt x="519430" y="2192020"/>
                  </a:cubicBezTo>
                  <a:cubicBezTo>
                    <a:pt x="520700" y="2192020"/>
                    <a:pt x="523240" y="2189480"/>
                    <a:pt x="524510" y="2190750"/>
                  </a:cubicBezTo>
                  <a:cubicBezTo>
                    <a:pt x="538480" y="2197100"/>
                    <a:pt x="544830" y="2190750"/>
                    <a:pt x="549910" y="2178050"/>
                  </a:cubicBezTo>
                  <a:cubicBezTo>
                    <a:pt x="551180" y="2175510"/>
                    <a:pt x="557530" y="2174240"/>
                    <a:pt x="558800" y="2172970"/>
                  </a:cubicBezTo>
                  <a:cubicBezTo>
                    <a:pt x="556260" y="2180590"/>
                    <a:pt x="552450" y="2188210"/>
                    <a:pt x="548640" y="2197100"/>
                  </a:cubicBezTo>
                  <a:cubicBezTo>
                    <a:pt x="533400" y="2199640"/>
                    <a:pt x="515620" y="2203450"/>
                    <a:pt x="497840" y="2207260"/>
                  </a:cubicBezTo>
                  <a:cubicBezTo>
                    <a:pt x="481330" y="2211070"/>
                    <a:pt x="464820" y="2217420"/>
                    <a:pt x="447040" y="2219960"/>
                  </a:cubicBezTo>
                  <a:cubicBezTo>
                    <a:pt x="422910" y="2223770"/>
                    <a:pt x="398780" y="2226310"/>
                    <a:pt x="373380" y="2230120"/>
                  </a:cubicBezTo>
                  <a:cubicBezTo>
                    <a:pt x="344170" y="2235200"/>
                    <a:pt x="314960" y="2240280"/>
                    <a:pt x="285750" y="2246630"/>
                  </a:cubicBezTo>
                  <a:cubicBezTo>
                    <a:pt x="261620" y="2251710"/>
                    <a:pt x="238760" y="2259330"/>
                    <a:pt x="214630" y="2264410"/>
                  </a:cubicBezTo>
                  <a:cubicBezTo>
                    <a:pt x="198120" y="2268220"/>
                    <a:pt x="181610" y="2269490"/>
                    <a:pt x="166370" y="2275840"/>
                  </a:cubicBezTo>
                  <a:cubicBezTo>
                    <a:pt x="151130" y="2282190"/>
                    <a:pt x="129540" y="2280920"/>
                    <a:pt x="124460" y="2302510"/>
                  </a:cubicBezTo>
                  <a:cubicBezTo>
                    <a:pt x="115570" y="2297430"/>
                    <a:pt x="109220" y="2299970"/>
                    <a:pt x="107950" y="2308860"/>
                  </a:cubicBezTo>
                  <a:cubicBezTo>
                    <a:pt x="107950" y="2311400"/>
                    <a:pt x="106680" y="2313940"/>
                    <a:pt x="104140" y="2313940"/>
                  </a:cubicBezTo>
                  <a:cubicBezTo>
                    <a:pt x="90170" y="2317750"/>
                    <a:pt x="93980" y="2325370"/>
                    <a:pt x="100330" y="2332990"/>
                  </a:cubicBezTo>
                  <a:cubicBezTo>
                    <a:pt x="107950" y="2341880"/>
                    <a:pt x="107950" y="2350770"/>
                    <a:pt x="106680" y="2360930"/>
                  </a:cubicBezTo>
                  <a:cubicBezTo>
                    <a:pt x="104140" y="2374900"/>
                    <a:pt x="101600" y="2390140"/>
                    <a:pt x="99060" y="2404110"/>
                  </a:cubicBezTo>
                  <a:cubicBezTo>
                    <a:pt x="99060" y="2407920"/>
                    <a:pt x="102870" y="2411730"/>
                    <a:pt x="105410" y="2415540"/>
                  </a:cubicBezTo>
                  <a:lnTo>
                    <a:pt x="109220" y="2423160"/>
                  </a:lnTo>
                  <a:lnTo>
                    <a:pt x="109220" y="2444750"/>
                  </a:lnTo>
                  <a:cubicBezTo>
                    <a:pt x="114300" y="2444750"/>
                    <a:pt x="120650" y="2443480"/>
                    <a:pt x="127000" y="2443480"/>
                  </a:cubicBezTo>
                  <a:cubicBezTo>
                    <a:pt x="127000" y="2443480"/>
                    <a:pt x="127000" y="2444750"/>
                    <a:pt x="128270" y="2444750"/>
                  </a:cubicBezTo>
                  <a:cubicBezTo>
                    <a:pt x="124460" y="2446020"/>
                    <a:pt x="121920" y="2447290"/>
                    <a:pt x="118110" y="2449830"/>
                  </a:cubicBezTo>
                  <a:cubicBezTo>
                    <a:pt x="125730" y="2458720"/>
                    <a:pt x="111760" y="2481580"/>
                    <a:pt x="142240" y="2476500"/>
                  </a:cubicBezTo>
                  <a:cubicBezTo>
                    <a:pt x="133350" y="2484120"/>
                    <a:pt x="128270" y="2489200"/>
                    <a:pt x="124460" y="2491740"/>
                  </a:cubicBezTo>
                  <a:cubicBezTo>
                    <a:pt x="127000" y="2498090"/>
                    <a:pt x="129540" y="2501900"/>
                    <a:pt x="130810" y="2505710"/>
                  </a:cubicBezTo>
                  <a:cubicBezTo>
                    <a:pt x="125730" y="2509520"/>
                    <a:pt x="121920" y="2513330"/>
                    <a:pt x="118110" y="2515870"/>
                  </a:cubicBezTo>
                  <a:cubicBezTo>
                    <a:pt x="123190" y="2520950"/>
                    <a:pt x="128270" y="2524760"/>
                    <a:pt x="130810" y="2528570"/>
                  </a:cubicBezTo>
                  <a:cubicBezTo>
                    <a:pt x="135890" y="2523490"/>
                    <a:pt x="140970" y="2518410"/>
                    <a:pt x="146050" y="2518410"/>
                  </a:cubicBezTo>
                  <a:cubicBezTo>
                    <a:pt x="151130" y="2518410"/>
                    <a:pt x="157480" y="2527300"/>
                    <a:pt x="163830" y="2532380"/>
                  </a:cubicBezTo>
                  <a:cubicBezTo>
                    <a:pt x="163830" y="2533650"/>
                    <a:pt x="160020" y="2534920"/>
                    <a:pt x="158750" y="2534920"/>
                  </a:cubicBezTo>
                  <a:cubicBezTo>
                    <a:pt x="149860" y="2524760"/>
                    <a:pt x="140970" y="2523490"/>
                    <a:pt x="132080" y="2534920"/>
                  </a:cubicBezTo>
                  <a:cubicBezTo>
                    <a:pt x="132080" y="2534920"/>
                    <a:pt x="130810" y="2534920"/>
                    <a:pt x="130810" y="2533650"/>
                  </a:cubicBezTo>
                  <a:cubicBezTo>
                    <a:pt x="130810" y="2532380"/>
                    <a:pt x="130810" y="2532380"/>
                    <a:pt x="129540" y="2531110"/>
                  </a:cubicBezTo>
                  <a:cubicBezTo>
                    <a:pt x="124460" y="2536190"/>
                    <a:pt x="125730" y="2540000"/>
                    <a:pt x="132080" y="2543810"/>
                  </a:cubicBezTo>
                  <a:cubicBezTo>
                    <a:pt x="140970" y="2548890"/>
                    <a:pt x="139700" y="2552700"/>
                    <a:pt x="134620" y="2559050"/>
                  </a:cubicBezTo>
                  <a:cubicBezTo>
                    <a:pt x="137160" y="2560320"/>
                    <a:pt x="140970" y="2562860"/>
                    <a:pt x="140970" y="2564130"/>
                  </a:cubicBezTo>
                  <a:cubicBezTo>
                    <a:pt x="140970" y="2570480"/>
                    <a:pt x="153670" y="2574290"/>
                    <a:pt x="143510" y="2581910"/>
                  </a:cubicBezTo>
                  <a:cubicBezTo>
                    <a:pt x="148590" y="2588260"/>
                    <a:pt x="151130" y="2594610"/>
                    <a:pt x="162560" y="2597150"/>
                  </a:cubicBezTo>
                  <a:cubicBezTo>
                    <a:pt x="172720" y="2599690"/>
                    <a:pt x="175260" y="2594610"/>
                    <a:pt x="181610" y="2593340"/>
                  </a:cubicBezTo>
                  <a:cubicBezTo>
                    <a:pt x="187960" y="2592070"/>
                    <a:pt x="195580" y="2595880"/>
                    <a:pt x="201930" y="2597150"/>
                  </a:cubicBezTo>
                  <a:cubicBezTo>
                    <a:pt x="204470" y="2597150"/>
                    <a:pt x="207010" y="2593340"/>
                    <a:pt x="207010" y="2592070"/>
                  </a:cubicBezTo>
                  <a:cubicBezTo>
                    <a:pt x="215900" y="2593340"/>
                    <a:pt x="224790" y="2595880"/>
                    <a:pt x="232410" y="2594610"/>
                  </a:cubicBezTo>
                  <a:cubicBezTo>
                    <a:pt x="243840" y="2593340"/>
                    <a:pt x="250190" y="2597150"/>
                    <a:pt x="251460" y="2607310"/>
                  </a:cubicBezTo>
                  <a:cubicBezTo>
                    <a:pt x="252730" y="2618740"/>
                    <a:pt x="259080" y="2620010"/>
                    <a:pt x="267970" y="2618740"/>
                  </a:cubicBezTo>
                  <a:cubicBezTo>
                    <a:pt x="275590" y="2617470"/>
                    <a:pt x="281940" y="2614930"/>
                    <a:pt x="289560" y="2613660"/>
                  </a:cubicBezTo>
                  <a:cubicBezTo>
                    <a:pt x="285750" y="2609850"/>
                    <a:pt x="280670" y="2606040"/>
                    <a:pt x="274320" y="2600960"/>
                  </a:cubicBezTo>
                  <a:cubicBezTo>
                    <a:pt x="280670" y="2599690"/>
                    <a:pt x="287020" y="2597150"/>
                    <a:pt x="292100" y="2597150"/>
                  </a:cubicBezTo>
                  <a:cubicBezTo>
                    <a:pt x="302260" y="2595880"/>
                    <a:pt x="311150" y="2594610"/>
                    <a:pt x="321310" y="2594610"/>
                  </a:cubicBezTo>
                  <a:cubicBezTo>
                    <a:pt x="325120" y="2594610"/>
                    <a:pt x="328930" y="2597150"/>
                    <a:pt x="332740" y="2600960"/>
                  </a:cubicBezTo>
                  <a:cubicBezTo>
                    <a:pt x="316230" y="2600960"/>
                    <a:pt x="300990" y="2600960"/>
                    <a:pt x="289560" y="2613660"/>
                  </a:cubicBezTo>
                  <a:cubicBezTo>
                    <a:pt x="293370" y="2614930"/>
                    <a:pt x="298450" y="2616200"/>
                    <a:pt x="302260" y="2616200"/>
                  </a:cubicBezTo>
                  <a:cubicBezTo>
                    <a:pt x="323850" y="2614930"/>
                    <a:pt x="346710" y="2613660"/>
                    <a:pt x="368300" y="2612390"/>
                  </a:cubicBezTo>
                  <a:cubicBezTo>
                    <a:pt x="389890" y="2611120"/>
                    <a:pt x="410210" y="2608580"/>
                    <a:pt x="433070" y="2607310"/>
                  </a:cubicBezTo>
                  <a:cubicBezTo>
                    <a:pt x="439420" y="2633980"/>
                    <a:pt x="445770" y="2659380"/>
                    <a:pt x="450850" y="2684780"/>
                  </a:cubicBezTo>
                  <a:cubicBezTo>
                    <a:pt x="448310" y="2686050"/>
                    <a:pt x="445770" y="2687320"/>
                    <a:pt x="443230" y="2687320"/>
                  </a:cubicBezTo>
                  <a:cubicBezTo>
                    <a:pt x="447040" y="2692400"/>
                    <a:pt x="452120" y="2697480"/>
                    <a:pt x="453390" y="2702560"/>
                  </a:cubicBezTo>
                  <a:cubicBezTo>
                    <a:pt x="454660" y="2710180"/>
                    <a:pt x="453390" y="2717800"/>
                    <a:pt x="453390" y="2722880"/>
                  </a:cubicBezTo>
                  <a:cubicBezTo>
                    <a:pt x="462280" y="2725420"/>
                    <a:pt x="467360" y="2726690"/>
                    <a:pt x="473710" y="2727960"/>
                  </a:cubicBezTo>
                  <a:cubicBezTo>
                    <a:pt x="472440" y="2727960"/>
                    <a:pt x="471170" y="2729230"/>
                    <a:pt x="468630" y="2729230"/>
                  </a:cubicBezTo>
                  <a:cubicBezTo>
                    <a:pt x="469900" y="2738120"/>
                    <a:pt x="472440" y="2748280"/>
                    <a:pt x="473710" y="2760980"/>
                  </a:cubicBezTo>
                  <a:lnTo>
                    <a:pt x="494030" y="2760980"/>
                  </a:lnTo>
                  <a:cubicBezTo>
                    <a:pt x="497840" y="2760980"/>
                    <a:pt x="501650" y="2763520"/>
                    <a:pt x="502920" y="2764790"/>
                  </a:cubicBezTo>
                  <a:cubicBezTo>
                    <a:pt x="508000" y="2780030"/>
                    <a:pt x="519430" y="2785110"/>
                    <a:pt x="534670" y="2781300"/>
                  </a:cubicBezTo>
                  <a:cubicBezTo>
                    <a:pt x="541020" y="2780030"/>
                    <a:pt x="548640" y="2780030"/>
                    <a:pt x="554990" y="2780030"/>
                  </a:cubicBezTo>
                  <a:lnTo>
                    <a:pt x="570230" y="2780030"/>
                  </a:lnTo>
                  <a:cubicBezTo>
                    <a:pt x="575310" y="2780030"/>
                    <a:pt x="580390" y="2778760"/>
                    <a:pt x="585470" y="2777490"/>
                  </a:cubicBezTo>
                  <a:cubicBezTo>
                    <a:pt x="586740" y="2773680"/>
                    <a:pt x="586740" y="2769870"/>
                    <a:pt x="588010" y="2764790"/>
                  </a:cubicBezTo>
                  <a:cubicBezTo>
                    <a:pt x="591820" y="2764790"/>
                    <a:pt x="594360" y="2763520"/>
                    <a:pt x="598170" y="2763520"/>
                  </a:cubicBezTo>
                  <a:cubicBezTo>
                    <a:pt x="622300" y="2760980"/>
                    <a:pt x="647700" y="2757170"/>
                    <a:pt x="673100" y="2754630"/>
                  </a:cubicBezTo>
                  <a:cubicBezTo>
                    <a:pt x="673100" y="2754630"/>
                    <a:pt x="674370" y="2757170"/>
                    <a:pt x="675640" y="2760980"/>
                  </a:cubicBezTo>
                  <a:cubicBezTo>
                    <a:pt x="671830" y="2762250"/>
                    <a:pt x="669290" y="2763520"/>
                    <a:pt x="666750" y="2764790"/>
                  </a:cubicBezTo>
                  <a:cubicBezTo>
                    <a:pt x="676910" y="2774950"/>
                    <a:pt x="690880" y="2776220"/>
                    <a:pt x="699770" y="2768600"/>
                  </a:cubicBezTo>
                  <a:cubicBezTo>
                    <a:pt x="694690" y="2764790"/>
                    <a:pt x="690880" y="2762250"/>
                    <a:pt x="684530" y="2758440"/>
                  </a:cubicBezTo>
                  <a:lnTo>
                    <a:pt x="688340" y="2754630"/>
                  </a:lnTo>
                  <a:lnTo>
                    <a:pt x="698500" y="2754630"/>
                  </a:lnTo>
                  <a:lnTo>
                    <a:pt x="698500" y="2753360"/>
                  </a:lnTo>
                  <a:cubicBezTo>
                    <a:pt x="703580" y="2754630"/>
                    <a:pt x="707390" y="2757170"/>
                    <a:pt x="712470" y="2753360"/>
                  </a:cubicBezTo>
                  <a:lnTo>
                    <a:pt x="717550" y="2753360"/>
                  </a:lnTo>
                  <a:lnTo>
                    <a:pt x="762000" y="2755900"/>
                  </a:lnTo>
                  <a:cubicBezTo>
                    <a:pt x="767080" y="2755900"/>
                    <a:pt x="769620" y="2754630"/>
                    <a:pt x="772160" y="2752090"/>
                  </a:cubicBezTo>
                  <a:cubicBezTo>
                    <a:pt x="778510" y="2762250"/>
                    <a:pt x="783590" y="2771140"/>
                    <a:pt x="789940" y="2782570"/>
                  </a:cubicBezTo>
                  <a:cubicBezTo>
                    <a:pt x="788670" y="2782570"/>
                    <a:pt x="786130" y="2783840"/>
                    <a:pt x="783590" y="2783840"/>
                  </a:cubicBezTo>
                  <a:cubicBezTo>
                    <a:pt x="800100" y="2810510"/>
                    <a:pt x="810260" y="2838450"/>
                    <a:pt x="795020" y="2868930"/>
                  </a:cubicBezTo>
                  <a:cubicBezTo>
                    <a:pt x="796290" y="2879090"/>
                    <a:pt x="798830" y="2889250"/>
                    <a:pt x="800100" y="2901950"/>
                  </a:cubicBezTo>
                  <a:lnTo>
                    <a:pt x="812800" y="2901950"/>
                  </a:lnTo>
                  <a:cubicBezTo>
                    <a:pt x="810260" y="2908300"/>
                    <a:pt x="807720" y="2912110"/>
                    <a:pt x="806450" y="2915920"/>
                  </a:cubicBezTo>
                  <a:cubicBezTo>
                    <a:pt x="806450" y="2922270"/>
                    <a:pt x="820420" y="2924810"/>
                    <a:pt x="810260" y="2933700"/>
                  </a:cubicBezTo>
                  <a:lnTo>
                    <a:pt x="812800" y="2938780"/>
                  </a:lnTo>
                  <a:cubicBezTo>
                    <a:pt x="825500" y="2955290"/>
                    <a:pt x="839470" y="2970530"/>
                    <a:pt x="853440" y="2989580"/>
                  </a:cubicBezTo>
                  <a:cubicBezTo>
                    <a:pt x="843280" y="2994660"/>
                    <a:pt x="834390" y="2999740"/>
                    <a:pt x="822960" y="3004820"/>
                  </a:cubicBezTo>
                  <a:cubicBezTo>
                    <a:pt x="834390" y="3006090"/>
                    <a:pt x="835660" y="3012440"/>
                    <a:pt x="831850" y="3021330"/>
                  </a:cubicBezTo>
                  <a:cubicBezTo>
                    <a:pt x="830580" y="3023870"/>
                    <a:pt x="833120" y="3030220"/>
                    <a:pt x="834390" y="3031490"/>
                  </a:cubicBezTo>
                  <a:cubicBezTo>
                    <a:pt x="848360" y="3035300"/>
                    <a:pt x="861060" y="3049270"/>
                    <a:pt x="877570" y="3044190"/>
                  </a:cubicBezTo>
                  <a:cubicBezTo>
                    <a:pt x="877570" y="3046730"/>
                    <a:pt x="876300" y="3050540"/>
                    <a:pt x="875030" y="3051810"/>
                  </a:cubicBezTo>
                  <a:cubicBezTo>
                    <a:pt x="864870" y="3056890"/>
                    <a:pt x="854710" y="3060700"/>
                    <a:pt x="844550" y="3065780"/>
                  </a:cubicBezTo>
                  <a:lnTo>
                    <a:pt x="859790" y="3073400"/>
                  </a:lnTo>
                  <a:cubicBezTo>
                    <a:pt x="862330" y="3069590"/>
                    <a:pt x="863600" y="3065780"/>
                    <a:pt x="866140" y="3061970"/>
                  </a:cubicBezTo>
                  <a:cubicBezTo>
                    <a:pt x="873760" y="3065780"/>
                    <a:pt x="880110" y="3068320"/>
                    <a:pt x="887730" y="3072130"/>
                  </a:cubicBezTo>
                  <a:cubicBezTo>
                    <a:pt x="883920" y="3074670"/>
                    <a:pt x="881380" y="3075940"/>
                    <a:pt x="878840" y="3077210"/>
                  </a:cubicBezTo>
                  <a:cubicBezTo>
                    <a:pt x="881380" y="3078480"/>
                    <a:pt x="883920" y="3081020"/>
                    <a:pt x="887730" y="3082290"/>
                  </a:cubicBezTo>
                  <a:cubicBezTo>
                    <a:pt x="891540" y="3083560"/>
                    <a:pt x="895350" y="3082290"/>
                    <a:pt x="897890" y="3083560"/>
                  </a:cubicBezTo>
                  <a:cubicBezTo>
                    <a:pt x="904240" y="3077210"/>
                    <a:pt x="909320" y="3069590"/>
                    <a:pt x="915670" y="3065780"/>
                  </a:cubicBezTo>
                  <a:cubicBezTo>
                    <a:pt x="923290" y="3061970"/>
                    <a:pt x="1130300" y="3040380"/>
                    <a:pt x="1137920" y="3039110"/>
                  </a:cubicBezTo>
                  <a:cubicBezTo>
                    <a:pt x="1148080" y="3037840"/>
                    <a:pt x="1159510" y="3039110"/>
                    <a:pt x="1169670" y="3040380"/>
                  </a:cubicBezTo>
                  <a:lnTo>
                    <a:pt x="1143000" y="3051810"/>
                  </a:lnTo>
                  <a:lnTo>
                    <a:pt x="1146810" y="3059430"/>
                  </a:lnTo>
                  <a:cubicBezTo>
                    <a:pt x="1159510" y="3058160"/>
                    <a:pt x="1169670" y="3058160"/>
                    <a:pt x="1179830" y="3055620"/>
                  </a:cubicBezTo>
                  <a:cubicBezTo>
                    <a:pt x="1186180" y="3054350"/>
                    <a:pt x="1196340" y="3055620"/>
                    <a:pt x="1197610" y="3045460"/>
                  </a:cubicBezTo>
                  <a:cubicBezTo>
                    <a:pt x="1206500" y="3051810"/>
                    <a:pt x="1215390" y="3053080"/>
                    <a:pt x="1226820" y="3048000"/>
                  </a:cubicBezTo>
                  <a:cubicBezTo>
                    <a:pt x="1233170" y="3045460"/>
                    <a:pt x="1240790" y="3045460"/>
                    <a:pt x="1247140" y="3044190"/>
                  </a:cubicBezTo>
                  <a:cubicBezTo>
                    <a:pt x="1262380" y="3042920"/>
                    <a:pt x="1277620" y="3041650"/>
                    <a:pt x="1292860" y="3039110"/>
                  </a:cubicBezTo>
                  <a:lnTo>
                    <a:pt x="1308100" y="3039110"/>
                  </a:lnTo>
                  <a:cubicBezTo>
                    <a:pt x="1309370" y="3036570"/>
                    <a:pt x="1309370" y="3032760"/>
                    <a:pt x="1309370" y="3032760"/>
                  </a:cubicBezTo>
                  <a:cubicBezTo>
                    <a:pt x="1323340" y="3032760"/>
                    <a:pt x="1334770" y="3034030"/>
                    <a:pt x="1347470" y="3034030"/>
                  </a:cubicBezTo>
                  <a:cubicBezTo>
                    <a:pt x="1361440" y="3034030"/>
                    <a:pt x="1367790" y="3025140"/>
                    <a:pt x="1362710" y="3011170"/>
                  </a:cubicBezTo>
                  <a:cubicBezTo>
                    <a:pt x="1366520" y="3011170"/>
                    <a:pt x="1371600" y="3012440"/>
                    <a:pt x="1374140" y="3012440"/>
                  </a:cubicBezTo>
                  <a:cubicBezTo>
                    <a:pt x="1375410" y="3017520"/>
                    <a:pt x="1374140" y="3023870"/>
                    <a:pt x="1376680" y="3025140"/>
                  </a:cubicBezTo>
                  <a:cubicBezTo>
                    <a:pt x="1380490" y="3027680"/>
                    <a:pt x="1386840" y="3027680"/>
                    <a:pt x="1391920" y="3026410"/>
                  </a:cubicBezTo>
                  <a:cubicBezTo>
                    <a:pt x="1398270" y="3025140"/>
                    <a:pt x="1405890" y="3018790"/>
                    <a:pt x="1408430" y="3021330"/>
                  </a:cubicBezTo>
                  <a:cubicBezTo>
                    <a:pt x="1421130" y="3031490"/>
                    <a:pt x="1430020" y="3022600"/>
                    <a:pt x="1436370" y="3017520"/>
                  </a:cubicBezTo>
                  <a:cubicBezTo>
                    <a:pt x="1441450" y="3018790"/>
                    <a:pt x="1443990" y="3022600"/>
                    <a:pt x="1446530" y="3021330"/>
                  </a:cubicBezTo>
                  <a:cubicBezTo>
                    <a:pt x="1452880" y="3020060"/>
                    <a:pt x="1460500" y="3018790"/>
                    <a:pt x="1466850" y="3017520"/>
                  </a:cubicBezTo>
                  <a:cubicBezTo>
                    <a:pt x="1480820" y="3013710"/>
                    <a:pt x="1496060" y="3011170"/>
                    <a:pt x="1510030" y="3011170"/>
                  </a:cubicBezTo>
                  <a:cubicBezTo>
                    <a:pt x="1529080" y="3009900"/>
                    <a:pt x="1546860" y="3004820"/>
                    <a:pt x="1565910" y="3003550"/>
                  </a:cubicBezTo>
                  <a:cubicBezTo>
                    <a:pt x="1574800" y="3002280"/>
                    <a:pt x="1583690" y="3004820"/>
                    <a:pt x="1592580" y="3006090"/>
                  </a:cubicBezTo>
                  <a:cubicBezTo>
                    <a:pt x="1595120" y="3006090"/>
                    <a:pt x="1598930" y="3006090"/>
                    <a:pt x="1598930" y="3004820"/>
                  </a:cubicBezTo>
                  <a:cubicBezTo>
                    <a:pt x="1598930" y="2992120"/>
                    <a:pt x="1619250" y="2998470"/>
                    <a:pt x="1616710" y="2984500"/>
                  </a:cubicBezTo>
                  <a:cubicBezTo>
                    <a:pt x="1619250" y="2985770"/>
                    <a:pt x="1621790" y="2985770"/>
                    <a:pt x="1623060" y="2988310"/>
                  </a:cubicBezTo>
                  <a:cubicBezTo>
                    <a:pt x="1626870" y="2992120"/>
                    <a:pt x="1629410" y="2995930"/>
                    <a:pt x="1633220" y="2999740"/>
                  </a:cubicBezTo>
                  <a:cubicBezTo>
                    <a:pt x="1633220" y="2994660"/>
                    <a:pt x="1633220" y="2990850"/>
                    <a:pt x="1631950" y="2985770"/>
                  </a:cubicBezTo>
                  <a:cubicBezTo>
                    <a:pt x="1644650" y="2992120"/>
                    <a:pt x="1657350" y="2998470"/>
                    <a:pt x="1666240" y="3003550"/>
                  </a:cubicBezTo>
                  <a:cubicBezTo>
                    <a:pt x="1675130" y="2997200"/>
                    <a:pt x="1682750" y="2994660"/>
                    <a:pt x="1687830" y="2988310"/>
                  </a:cubicBezTo>
                  <a:cubicBezTo>
                    <a:pt x="1692910" y="2980690"/>
                    <a:pt x="1691640" y="2979420"/>
                    <a:pt x="1700530" y="2985770"/>
                  </a:cubicBezTo>
                  <a:cubicBezTo>
                    <a:pt x="1699260" y="2987040"/>
                    <a:pt x="1696720" y="2988310"/>
                    <a:pt x="1694180" y="2990850"/>
                  </a:cubicBezTo>
                  <a:cubicBezTo>
                    <a:pt x="1709420" y="2987040"/>
                    <a:pt x="1723390" y="2979420"/>
                    <a:pt x="1738630" y="2980690"/>
                  </a:cubicBezTo>
                  <a:cubicBezTo>
                    <a:pt x="1753870" y="2980690"/>
                    <a:pt x="1769110" y="2983230"/>
                    <a:pt x="1783080" y="2974340"/>
                  </a:cubicBezTo>
                  <a:cubicBezTo>
                    <a:pt x="1784350" y="2978150"/>
                    <a:pt x="1784350" y="2981960"/>
                    <a:pt x="1786890" y="2983230"/>
                  </a:cubicBezTo>
                  <a:cubicBezTo>
                    <a:pt x="1790700" y="2985770"/>
                    <a:pt x="1797050" y="2987040"/>
                    <a:pt x="1798320" y="2985770"/>
                  </a:cubicBezTo>
                  <a:cubicBezTo>
                    <a:pt x="1805940" y="2974340"/>
                    <a:pt x="1818640" y="2975610"/>
                    <a:pt x="1826260" y="2981960"/>
                  </a:cubicBezTo>
                  <a:cubicBezTo>
                    <a:pt x="1836420" y="2989580"/>
                    <a:pt x="1842770" y="2983230"/>
                    <a:pt x="1851660" y="2981960"/>
                  </a:cubicBezTo>
                  <a:cubicBezTo>
                    <a:pt x="1844040" y="2978150"/>
                    <a:pt x="1837690" y="2974340"/>
                    <a:pt x="1831340" y="2971800"/>
                  </a:cubicBezTo>
                  <a:cubicBezTo>
                    <a:pt x="1832610" y="2970530"/>
                    <a:pt x="1832610" y="2969260"/>
                    <a:pt x="1833880" y="2967990"/>
                  </a:cubicBezTo>
                  <a:cubicBezTo>
                    <a:pt x="1837690" y="2969260"/>
                    <a:pt x="1842770" y="2970530"/>
                    <a:pt x="1846580" y="2973070"/>
                  </a:cubicBezTo>
                  <a:cubicBezTo>
                    <a:pt x="1847850" y="2967990"/>
                    <a:pt x="1850390" y="2964180"/>
                    <a:pt x="1851660" y="2960370"/>
                  </a:cubicBezTo>
                  <a:cubicBezTo>
                    <a:pt x="1864360" y="2966720"/>
                    <a:pt x="1875790" y="2971800"/>
                    <a:pt x="1889760" y="2962910"/>
                  </a:cubicBezTo>
                  <a:cubicBezTo>
                    <a:pt x="1892300" y="2961640"/>
                    <a:pt x="1902460" y="2954020"/>
                    <a:pt x="1899920" y="2966720"/>
                  </a:cubicBezTo>
                  <a:cubicBezTo>
                    <a:pt x="1893570" y="2970530"/>
                    <a:pt x="1887220" y="2974340"/>
                    <a:pt x="1880870" y="2976880"/>
                  </a:cubicBezTo>
                  <a:cubicBezTo>
                    <a:pt x="1880870" y="2978150"/>
                    <a:pt x="1882140" y="2978150"/>
                    <a:pt x="1882140" y="2979420"/>
                  </a:cubicBezTo>
                  <a:cubicBezTo>
                    <a:pt x="1889760" y="2978150"/>
                    <a:pt x="1898650" y="2976880"/>
                    <a:pt x="1907540" y="2975610"/>
                  </a:cubicBezTo>
                  <a:cubicBezTo>
                    <a:pt x="1905000" y="2971800"/>
                    <a:pt x="1903730" y="2969260"/>
                    <a:pt x="1902460" y="2966720"/>
                  </a:cubicBezTo>
                  <a:cubicBezTo>
                    <a:pt x="1911350" y="2967990"/>
                    <a:pt x="1921510" y="2969260"/>
                    <a:pt x="1930400" y="2967990"/>
                  </a:cubicBezTo>
                  <a:cubicBezTo>
                    <a:pt x="1949450" y="2966720"/>
                    <a:pt x="1963420" y="2947670"/>
                    <a:pt x="1986280" y="2955290"/>
                  </a:cubicBezTo>
                  <a:cubicBezTo>
                    <a:pt x="1993900" y="2957830"/>
                    <a:pt x="2011680" y="2955290"/>
                    <a:pt x="2012950" y="2938780"/>
                  </a:cubicBezTo>
                  <a:cubicBezTo>
                    <a:pt x="2012950" y="2942590"/>
                    <a:pt x="2012950" y="2947670"/>
                    <a:pt x="2014220" y="2950210"/>
                  </a:cubicBezTo>
                  <a:cubicBezTo>
                    <a:pt x="2026920" y="2946400"/>
                    <a:pt x="2038350" y="2942590"/>
                    <a:pt x="2051050" y="2938780"/>
                  </a:cubicBezTo>
                  <a:cubicBezTo>
                    <a:pt x="2051050" y="2940050"/>
                    <a:pt x="2048510" y="2943860"/>
                    <a:pt x="2049780" y="2946400"/>
                  </a:cubicBezTo>
                  <a:cubicBezTo>
                    <a:pt x="2049780" y="2950210"/>
                    <a:pt x="2052320" y="2954020"/>
                    <a:pt x="2054860" y="2956560"/>
                  </a:cubicBezTo>
                  <a:cubicBezTo>
                    <a:pt x="2056130" y="2957830"/>
                    <a:pt x="2062480" y="2956560"/>
                    <a:pt x="2062480" y="2955290"/>
                  </a:cubicBezTo>
                  <a:cubicBezTo>
                    <a:pt x="2065020" y="2943860"/>
                    <a:pt x="2073910" y="2945130"/>
                    <a:pt x="2082800" y="2945130"/>
                  </a:cubicBezTo>
                  <a:cubicBezTo>
                    <a:pt x="2090420" y="2945130"/>
                    <a:pt x="2099310" y="2943860"/>
                    <a:pt x="2108200" y="2942590"/>
                  </a:cubicBezTo>
                  <a:cubicBezTo>
                    <a:pt x="2112010" y="2936240"/>
                    <a:pt x="2114550" y="2926080"/>
                    <a:pt x="2127250" y="2938780"/>
                  </a:cubicBezTo>
                  <a:cubicBezTo>
                    <a:pt x="2132330" y="2943860"/>
                    <a:pt x="2145030" y="2942590"/>
                    <a:pt x="2146300" y="2932430"/>
                  </a:cubicBezTo>
                  <a:lnTo>
                    <a:pt x="2199640" y="2932430"/>
                  </a:lnTo>
                  <a:lnTo>
                    <a:pt x="2199640" y="2934970"/>
                  </a:lnTo>
                  <a:cubicBezTo>
                    <a:pt x="2205990" y="2933700"/>
                    <a:pt x="2212340" y="2931160"/>
                    <a:pt x="2217420" y="2929890"/>
                  </a:cubicBezTo>
                  <a:cubicBezTo>
                    <a:pt x="2221230" y="2936240"/>
                    <a:pt x="2225040" y="2942590"/>
                    <a:pt x="2230120" y="2950210"/>
                  </a:cubicBezTo>
                  <a:cubicBezTo>
                    <a:pt x="2239010" y="2926080"/>
                    <a:pt x="2249170" y="2921000"/>
                    <a:pt x="2266950" y="2929890"/>
                  </a:cubicBezTo>
                  <a:cubicBezTo>
                    <a:pt x="2269490" y="2931160"/>
                    <a:pt x="2269490" y="2937510"/>
                    <a:pt x="2270760" y="2942590"/>
                  </a:cubicBezTo>
                  <a:cubicBezTo>
                    <a:pt x="2272030" y="2941320"/>
                    <a:pt x="2279650" y="2938780"/>
                    <a:pt x="2279650" y="2937510"/>
                  </a:cubicBezTo>
                  <a:cubicBezTo>
                    <a:pt x="2278380" y="2927350"/>
                    <a:pt x="2292350" y="2934970"/>
                    <a:pt x="2291080" y="2927350"/>
                  </a:cubicBezTo>
                  <a:cubicBezTo>
                    <a:pt x="2302510" y="2932430"/>
                    <a:pt x="2305050" y="2924810"/>
                    <a:pt x="2307590" y="2919730"/>
                  </a:cubicBezTo>
                  <a:cubicBezTo>
                    <a:pt x="2302510" y="2915920"/>
                    <a:pt x="2299970" y="2913380"/>
                    <a:pt x="2296160" y="2909570"/>
                  </a:cubicBezTo>
                  <a:cubicBezTo>
                    <a:pt x="2297430" y="2908300"/>
                    <a:pt x="2297430" y="2907030"/>
                    <a:pt x="2298700" y="2905760"/>
                  </a:cubicBezTo>
                  <a:cubicBezTo>
                    <a:pt x="2308860" y="2912110"/>
                    <a:pt x="2319020" y="2918460"/>
                    <a:pt x="2325370" y="2922270"/>
                  </a:cubicBezTo>
                  <a:cubicBezTo>
                    <a:pt x="2335530" y="2921000"/>
                    <a:pt x="2344420" y="2921000"/>
                    <a:pt x="2353310" y="2919730"/>
                  </a:cubicBezTo>
                  <a:cubicBezTo>
                    <a:pt x="2362200" y="2918460"/>
                    <a:pt x="2371090" y="2914650"/>
                    <a:pt x="2381250" y="2912110"/>
                  </a:cubicBezTo>
                  <a:cubicBezTo>
                    <a:pt x="2382520" y="2914650"/>
                    <a:pt x="2383790" y="2915920"/>
                    <a:pt x="2385060" y="2918460"/>
                  </a:cubicBezTo>
                  <a:cubicBezTo>
                    <a:pt x="2388870" y="2913380"/>
                    <a:pt x="2391410" y="2908300"/>
                    <a:pt x="2396490" y="2899410"/>
                  </a:cubicBezTo>
                  <a:lnTo>
                    <a:pt x="2396490" y="2919730"/>
                  </a:lnTo>
                  <a:cubicBezTo>
                    <a:pt x="2407920" y="2912110"/>
                    <a:pt x="2416810" y="2905760"/>
                    <a:pt x="2424430" y="2899410"/>
                  </a:cubicBezTo>
                  <a:cubicBezTo>
                    <a:pt x="2429510" y="2908300"/>
                    <a:pt x="2433320" y="2917190"/>
                    <a:pt x="2437130" y="2924810"/>
                  </a:cubicBezTo>
                  <a:cubicBezTo>
                    <a:pt x="2438400" y="2924810"/>
                    <a:pt x="2438400" y="2923540"/>
                    <a:pt x="2439670" y="2923540"/>
                  </a:cubicBezTo>
                  <a:cubicBezTo>
                    <a:pt x="2438400" y="2918460"/>
                    <a:pt x="2437130" y="2913380"/>
                    <a:pt x="2434590" y="2907030"/>
                  </a:cubicBezTo>
                  <a:lnTo>
                    <a:pt x="2499360" y="2907030"/>
                  </a:lnTo>
                  <a:cubicBezTo>
                    <a:pt x="2505710" y="2895600"/>
                    <a:pt x="2519680" y="2894330"/>
                    <a:pt x="2531110" y="2905760"/>
                  </a:cubicBezTo>
                  <a:cubicBezTo>
                    <a:pt x="2547620" y="2922270"/>
                    <a:pt x="2550160" y="2922270"/>
                    <a:pt x="2560320" y="2898140"/>
                  </a:cubicBezTo>
                  <a:cubicBezTo>
                    <a:pt x="2565400" y="2900680"/>
                    <a:pt x="2570480" y="2903220"/>
                    <a:pt x="2576830" y="2907030"/>
                  </a:cubicBezTo>
                  <a:cubicBezTo>
                    <a:pt x="2584450" y="2890520"/>
                    <a:pt x="2597150" y="2890520"/>
                    <a:pt x="2612390" y="2895600"/>
                  </a:cubicBezTo>
                  <a:cubicBezTo>
                    <a:pt x="2620010" y="2898140"/>
                    <a:pt x="2628900" y="2893060"/>
                    <a:pt x="2637790" y="2890520"/>
                  </a:cubicBezTo>
                  <a:lnTo>
                    <a:pt x="2644140" y="2896870"/>
                  </a:lnTo>
                  <a:cubicBezTo>
                    <a:pt x="2651760" y="2894330"/>
                    <a:pt x="2658110" y="2893060"/>
                    <a:pt x="2664460" y="2890520"/>
                  </a:cubicBezTo>
                  <a:cubicBezTo>
                    <a:pt x="2665730" y="2894330"/>
                    <a:pt x="2665730" y="2896870"/>
                    <a:pt x="2667000" y="2903220"/>
                  </a:cubicBezTo>
                  <a:cubicBezTo>
                    <a:pt x="2672080" y="2898140"/>
                    <a:pt x="2675890" y="2893060"/>
                    <a:pt x="2682240" y="2886710"/>
                  </a:cubicBezTo>
                  <a:cubicBezTo>
                    <a:pt x="2687320" y="2893060"/>
                    <a:pt x="2691130" y="2899410"/>
                    <a:pt x="2696210" y="2905760"/>
                  </a:cubicBezTo>
                  <a:cubicBezTo>
                    <a:pt x="2705100" y="2905760"/>
                    <a:pt x="2719070" y="2913380"/>
                    <a:pt x="2721610" y="2893060"/>
                  </a:cubicBezTo>
                  <a:cubicBezTo>
                    <a:pt x="2721610" y="2890520"/>
                    <a:pt x="2729230" y="2886710"/>
                    <a:pt x="2733040" y="2885440"/>
                  </a:cubicBezTo>
                  <a:cubicBezTo>
                    <a:pt x="2740660" y="2884170"/>
                    <a:pt x="2748280" y="2882900"/>
                    <a:pt x="2755900" y="2882900"/>
                  </a:cubicBezTo>
                  <a:cubicBezTo>
                    <a:pt x="2753360" y="2877820"/>
                    <a:pt x="2750820" y="2874010"/>
                    <a:pt x="2747010" y="2867660"/>
                  </a:cubicBezTo>
                  <a:cubicBezTo>
                    <a:pt x="2757170" y="2870200"/>
                    <a:pt x="2764790" y="2870200"/>
                    <a:pt x="2771140" y="2872740"/>
                  </a:cubicBezTo>
                  <a:cubicBezTo>
                    <a:pt x="2785110" y="2879090"/>
                    <a:pt x="2796540" y="2879090"/>
                    <a:pt x="2810510" y="2868930"/>
                  </a:cubicBezTo>
                  <a:cubicBezTo>
                    <a:pt x="2807970" y="2867660"/>
                    <a:pt x="2805430" y="2865120"/>
                    <a:pt x="2802890" y="2863850"/>
                  </a:cubicBezTo>
                  <a:cubicBezTo>
                    <a:pt x="2804160" y="2860040"/>
                    <a:pt x="2806700" y="2856230"/>
                    <a:pt x="2807970" y="2852420"/>
                  </a:cubicBezTo>
                  <a:cubicBezTo>
                    <a:pt x="2813050" y="2837180"/>
                    <a:pt x="2825750" y="2847340"/>
                    <a:pt x="2834640" y="2843530"/>
                  </a:cubicBezTo>
                  <a:cubicBezTo>
                    <a:pt x="2834640" y="2843530"/>
                    <a:pt x="2839720" y="2848610"/>
                    <a:pt x="2840990" y="2852420"/>
                  </a:cubicBezTo>
                  <a:cubicBezTo>
                    <a:pt x="2844800" y="2860040"/>
                    <a:pt x="2847340" y="2868930"/>
                    <a:pt x="2851150" y="2877820"/>
                  </a:cubicBezTo>
                  <a:cubicBezTo>
                    <a:pt x="2874010" y="2863850"/>
                    <a:pt x="2894330" y="2868930"/>
                    <a:pt x="2914650" y="2871470"/>
                  </a:cubicBezTo>
                  <a:cubicBezTo>
                    <a:pt x="2909570" y="2868930"/>
                    <a:pt x="2905760" y="2866390"/>
                    <a:pt x="2901950" y="2863850"/>
                  </a:cubicBezTo>
                  <a:cubicBezTo>
                    <a:pt x="2901950" y="2862580"/>
                    <a:pt x="2903220" y="2861310"/>
                    <a:pt x="2903220" y="2860040"/>
                  </a:cubicBezTo>
                  <a:cubicBezTo>
                    <a:pt x="2908300" y="2861310"/>
                    <a:pt x="2914650" y="2863850"/>
                    <a:pt x="2919730" y="2865120"/>
                  </a:cubicBezTo>
                  <a:cubicBezTo>
                    <a:pt x="2919730" y="2863850"/>
                    <a:pt x="2919730" y="2862580"/>
                    <a:pt x="2918460" y="2861310"/>
                  </a:cubicBezTo>
                  <a:cubicBezTo>
                    <a:pt x="2922270" y="2860040"/>
                    <a:pt x="2928620" y="2857500"/>
                    <a:pt x="2929890" y="2858770"/>
                  </a:cubicBezTo>
                  <a:cubicBezTo>
                    <a:pt x="2937510" y="2874010"/>
                    <a:pt x="2950210" y="2862580"/>
                    <a:pt x="2961640" y="2866390"/>
                  </a:cubicBezTo>
                  <a:cubicBezTo>
                    <a:pt x="2959100" y="2856230"/>
                    <a:pt x="2957830" y="2848610"/>
                    <a:pt x="2956560" y="2843530"/>
                  </a:cubicBezTo>
                  <a:cubicBezTo>
                    <a:pt x="2961640" y="2838450"/>
                    <a:pt x="2966720" y="2834640"/>
                    <a:pt x="2974340" y="2829560"/>
                  </a:cubicBezTo>
                  <a:cubicBezTo>
                    <a:pt x="2974340" y="2835910"/>
                    <a:pt x="2973070" y="2842260"/>
                    <a:pt x="2973070" y="2848610"/>
                  </a:cubicBezTo>
                  <a:cubicBezTo>
                    <a:pt x="2973070" y="2854960"/>
                    <a:pt x="2974340" y="2861310"/>
                    <a:pt x="2976880" y="2865120"/>
                  </a:cubicBezTo>
                  <a:cubicBezTo>
                    <a:pt x="2978150" y="2867660"/>
                    <a:pt x="2985770" y="2865120"/>
                    <a:pt x="2990850" y="2863850"/>
                  </a:cubicBezTo>
                  <a:cubicBezTo>
                    <a:pt x="2999740" y="2860040"/>
                    <a:pt x="3008630" y="2854960"/>
                    <a:pt x="3017520" y="2865120"/>
                  </a:cubicBezTo>
                  <a:cubicBezTo>
                    <a:pt x="3018790" y="2866390"/>
                    <a:pt x="3023870" y="2865120"/>
                    <a:pt x="3026410" y="2862580"/>
                  </a:cubicBezTo>
                  <a:cubicBezTo>
                    <a:pt x="3032760" y="2856230"/>
                    <a:pt x="3037840" y="2847340"/>
                    <a:pt x="3045460" y="2861310"/>
                  </a:cubicBezTo>
                  <a:cubicBezTo>
                    <a:pt x="3046730" y="2862580"/>
                    <a:pt x="3054350" y="2862580"/>
                    <a:pt x="3058160" y="2861310"/>
                  </a:cubicBezTo>
                  <a:cubicBezTo>
                    <a:pt x="3067050" y="2857500"/>
                    <a:pt x="3074670" y="2853690"/>
                    <a:pt x="3083560" y="2848610"/>
                  </a:cubicBezTo>
                  <a:cubicBezTo>
                    <a:pt x="3082290" y="2852420"/>
                    <a:pt x="3081020" y="2854960"/>
                    <a:pt x="3081020" y="2857500"/>
                  </a:cubicBezTo>
                  <a:cubicBezTo>
                    <a:pt x="3091180" y="2862580"/>
                    <a:pt x="3100070" y="2865120"/>
                    <a:pt x="3107690" y="2853690"/>
                  </a:cubicBezTo>
                  <a:cubicBezTo>
                    <a:pt x="3110230" y="2849880"/>
                    <a:pt x="3119120" y="2849880"/>
                    <a:pt x="3125470" y="2848610"/>
                  </a:cubicBezTo>
                  <a:cubicBezTo>
                    <a:pt x="3121660" y="2844800"/>
                    <a:pt x="3116580" y="2842260"/>
                    <a:pt x="3111500" y="2838450"/>
                  </a:cubicBezTo>
                  <a:cubicBezTo>
                    <a:pt x="3133090" y="2825750"/>
                    <a:pt x="3135630" y="2827020"/>
                    <a:pt x="3135630" y="2844800"/>
                  </a:cubicBezTo>
                  <a:cubicBezTo>
                    <a:pt x="3138170" y="2839720"/>
                    <a:pt x="3139440" y="2835910"/>
                    <a:pt x="3143250" y="2828290"/>
                  </a:cubicBezTo>
                  <a:cubicBezTo>
                    <a:pt x="3162300" y="2829560"/>
                    <a:pt x="3181350" y="2832100"/>
                    <a:pt x="3201670" y="2833370"/>
                  </a:cubicBezTo>
                  <a:lnTo>
                    <a:pt x="3201670" y="2839720"/>
                  </a:lnTo>
                  <a:lnTo>
                    <a:pt x="3194050" y="2839720"/>
                  </a:lnTo>
                  <a:cubicBezTo>
                    <a:pt x="3178810" y="2840990"/>
                    <a:pt x="3163570" y="2840990"/>
                    <a:pt x="3148330" y="2842260"/>
                  </a:cubicBezTo>
                  <a:cubicBezTo>
                    <a:pt x="3153410" y="2844800"/>
                    <a:pt x="3159760" y="2848610"/>
                    <a:pt x="3164840" y="2851150"/>
                  </a:cubicBezTo>
                  <a:cubicBezTo>
                    <a:pt x="3167380" y="2844800"/>
                    <a:pt x="3168650" y="2846070"/>
                    <a:pt x="3175000" y="2848610"/>
                  </a:cubicBezTo>
                  <a:cubicBezTo>
                    <a:pt x="3183890" y="2851150"/>
                    <a:pt x="3194050" y="2851150"/>
                    <a:pt x="3204210" y="2852420"/>
                  </a:cubicBezTo>
                  <a:cubicBezTo>
                    <a:pt x="3209290" y="2852420"/>
                    <a:pt x="3214370" y="2853690"/>
                    <a:pt x="3220720" y="2854960"/>
                  </a:cubicBezTo>
                  <a:cubicBezTo>
                    <a:pt x="3221990" y="2851150"/>
                    <a:pt x="3224530" y="2846070"/>
                    <a:pt x="3227070" y="2839720"/>
                  </a:cubicBezTo>
                  <a:cubicBezTo>
                    <a:pt x="3241040" y="2862580"/>
                    <a:pt x="3251200" y="2861310"/>
                    <a:pt x="3267710" y="2838450"/>
                  </a:cubicBezTo>
                  <a:cubicBezTo>
                    <a:pt x="3267710" y="2842260"/>
                    <a:pt x="3268980" y="2844800"/>
                    <a:pt x="3268980" y="2847340"/>
                  </a:cubicBezTo>
                  <a:cubicBezTo>
                    <a:pt x="3274060" y="2847340"/>
                    <a:pt x="3277870" y="2847340"/>
                    <a:pt x="3282950" y="2846070"/>
                  </a:cubicBezTo>
                  <a:cubicBezTo>
                    <a:pt x="3281680" y="2848610"/>
                    <a:pt x="3280410" y="2851150"/>
                    <a:pt x="3279140" y="2852420"/>
                  </a:cubicBezTo>
                  <a:lnTo>
                    <a:pt x="3281680" y="2854960"/>
                  </a:lnTo>
                  <a:cubicBezTo>
                    <a:pt x="3285490" y="2851150"/>
                    <a:pt x="3289300" y="2847340"/>
                    <a:pt x="3295650" y="2842260"/>
                  </a:cubicBezTo>
                  <a:cubicBezTo>
                    <a:pt x="3300730" y="2844800"/>
                    <a:pt x="3307080" y="2847340"/>
                    <a:pt x="3312160" y="2849880"/>
                  </a:cubicBezTo>
                  <a:cubicBezTo>
                    <a:pt x="3317240" y="2846070"/>
                    <a:pt x="3323590" y="2842260"/>
                    <a:pt x="3329940" y="2838450"/>
                  </a:cubicBezTo>
                  <a:cubicBezTo>
                    <a:pt x="3338830" y="2856230"/>
                    <a:pt x="3350260" y="2858770"/>
                    <a:pt x="3360420" y="2846070"/>
                  </a:cubicBezTo>
                  <a:cubicBezTo>
                    <a:pt x="3375660" y="2847340"/>
                    <a:pt x="3388360" y="2848610"/>
                    <a:pt x="3397250" y="2848610"/>
                  </a:cubicBezTo>
                  <a:cubicBezTo>
                    <a:pt x="3398520" y="2839720"/>
                    <a:pt x="3399790" y="2833370"/>
                    <a:pt x="3401060" y="2827020"/>
                  </a:cubicBezTo>
                  <a:cubicBezTo>
                    <a:pt x="3406140" y="2828290"/>
                    <a:pt x="3409950" y="2829560"/>
                    <a:pt x="3415030" y="2830830"/>
                  </a:cubicBezTo>
                  <a:cubicBezTo>
                    <a:pt x="3417570" y="2832100"/>
                    <a:pt x="3420110" y="2834640"/>
                    <a:pt x="3422650" y="2835910"/>
                  </a:cubicBezTo>
                  <a:cubicBezTo>
                    <a:pt x="3418840" y="2837180"/>
                    <a:pt x="3415030" y="2837180"/>
                    <a:pt x="3411220" y="2838450"/>
                  </a:cubicBezTo>
                  <a:cubicBezTo>
                    <a:pt x="3422650" y="2848610"/>
                    <a:pt x="3431540" y="2846070"/>
                    <a:pt x="3440430" y="2838450"/>
                  </a:cubicBezTo>
                  <a:cubicBezTo>
                    <a:pt x="3436620" y="2848610"/>
                    <a:pt x="3448050" y="2847340"/>
                    <a:pt x="3449320" y="2847340"/>
                  </a:cubicBezTo>
                  <a:cubicBezTo>
                    <a:pt x="3465830" y="2840990"/>
                    <a:pt x="3481070" y="2837180"/>
                    <a:pt x="3498850" y="2847340"/>
                  </a:cubicBezTo>
                  <a:cubicBezTo>
                    <a:pt x="3501390" y="2834640"/>
                    <a:pt x="3503930" y="2824480"/>
                    <a:pt x="3505200" y="2814320"/>
                  </a:cubicBezTo>
                  <a:cubicBezTo>
                    <a:pt x="3511550" y="2815590"/>
                    <a:pt x="3516630" y="2815590"/>
                    <a:pt x="3522980" y="2816860"/>
                  </a:cubicBezTo>
                  <a:cubicBezTo>
                    <a:pt x="3528060" y="2816860"/>
                    <a:pt x="3533140" y="2818130"/>
                    <a:pt x="3538220" y="2818130"/>
                  </a:cubicBezTo>
                  <a:lnTo>
                    <a:pt x="3538220" y="2821940"/>
                  </a:lnTo>
                  <a:cubicBezTo>
                    <a:pt x="3533140" y="2823210"/>
                    <a:pt x="3529330" y="2824480"/>
                    <a:pt x="3524250" y="2825750"/>
                  </a:cubicBezTo>
                  <a:lnTo>
                    <a:pt x="3524250" y="2829560"/>
                  </a:lnTo>
                  <a:cubicBezTo>
                    <a:pt x="3542030" y="2833370"/>
                    <a:pt x="3558540" y="2837180"/>
                    <a:pt x="3576320" y="2839720"/>
                  </a:cubicBezTo>
                  <a:cubicBezTo>
                    <a:pt x="3580130" y="2840990"/>
                    <a:pt x="3585210" y="2837180"/>
                    <a:pt x="3591560" y="2833370"/>
                  </a:cubicBezTo>
                  <a:cubicBezTo>
                    <a:pt x="3594100" y="2834640"/>
                    <a:pt x="3600450" y="2837180"/>
                    <a:pt x="3608070" y="2838450"/>
                  </a:cubicBezTo>
                  <a:cubicBezTo>
                    <a:pt x="3627120" y="2840990"/>
                    <a:pt x="3647440" y="2843530"/>
                    <a:pt x="3662680" y="2827020"/>
                  </a:cubicBezTo>
                  <a:cubicBezTo>
                    <a:pt x="3663950" y="2840990"/>
                    <a:pt x="3676650" y="2832100"/>
                    <a:pt x="3683000" y="2837180"/>
                  </a:cubicBezTo>
                  <a:cubicBezTo>
                    <a:pt x="3683000" y="2837180"/>
                    <a:pt x="3689350" y="2832100"/>
                    <a:pt x="3691890" y="2829560"/>
                  </a:cubicBezTo>
                  <a:cubicBezTo>
                    <a:pt x="3691890" y="2829560"/>
                    <a:pt x="3690620" y="2828290"/>
                    <a:pt x="3690620" y="2827020"/>
                  </a:cubicBezTo>
                  <a:cubicBezTo>
                    <a:pt x="3693160" y="2828290"/>
                    <a:pt x="3694430" y="2832100"/>
                    <a:pt x="3696970" y="2830830"/>
                  </a:cubicBezTo>
                  <a:cubicBezTo>
                    <a:pt x="3708400" y="2830830"/>
                    <a:pt x="3718560" y="2829560"/>
                    <a:pt x="3726180" y="2829560"/>
                  </a:cubicBezTo>
                  <a:cubicBezTo>
                    <a:pt x="3732530" y="2833370"/>
                    <a:pt x="3736340" y="2837180"/>
                    <a:pt x="3738880" y="2835910"/>
                  </a:cubicBezTo>
                  <a:cubicBezTo>
                    <a:pt x="3754120" y="2834640"/>
                    <a:pt x="3768090" y="2830830"/>
                    <a:pt x="3782060" y="2830830"/>
                  </a:cubicBezTo>
                  <a:cubicBezTo>
                    <a:pt x="3796030" y="2838450"/>
                    <a:pt x="3793490" y="2824480"/>
                    <a:pt x="3790950" y="2816860"/>
                  </a:cubicBezTo>
                  <a:cubicBezTo>
                    <a:pt x="3796030" y="2811780"/>
                    <a:pt x="3801110" y="2807970"/>
                    <a:pt x="3802380" y="2806700"/>
                  </a:cubicBezTo>
                  <a:cubicBezTo>
                    <a:pt x="3810000" y="2806700"/>
                    <a:pt x="3815080" y="2807970"/>
                    <a:pt x="3818890" y="2806700"/>
                  </a:cubicBezTo>
                  <a:cubicBezTo>
                    <a:pt x="3823970" y="2802890"/>
                    <a:pt x="3827780" y="2796540"/>
                    <a:pt x="3834130" y="2788920"/>
                  </a:cubicBezTo>
                  <a:cubicBezTo>
                    <a:pt x="3841750" y="2787650"/>
                    <a:pt x="3854450" y="2785110"/>
                    <a:pt x="3868420" y="2782570"/>
                  </a:cubicBezTo>
                  <a:cubicBezTo>
                    <a:pt x="3868420" y="2782570"/>
                    <a:pt x="3868420" y="2780030"/>
                    <a:pt x="3869690" y="2777490"/>
                  </a:cubicBezTo>
                  <a:cubicBezTo>
                    <a:pt x="3874770" y="2769870"/>
                    <a:pt x="3887470" y="2767330"/>
                    <a:pt x="3879850" y="2753360"/>
                  </a:cubicBezTo>
                  <a:cubicBezTo>
                    <a:pt x="3878580" y="2750820"/>
                    <a:pt x="3878580" y="2743200"/>
                    <a:pt x="3881120" y="2740660"/>
                  </a:cubicBezTo>
                  <a:cubicBezTo>
                    <a:pt x="3890010" y="2729230"/>
                    <a:pt x="3890010" y="2727960"/>
                    <a:pt x="3874770" y="2722880"/>
                  </a:cubicBezTo>
                  <a:cubicBezTo>
                    <a:pt x="3876040" y="2713990"/>
                    <a:pt x="3867150" y="2702560"/>
                    <a:pt x="3879850" y="2701290"/>
                  </a:cubicBezTo>
                  <a:cubicBezTo>
                    <a:pt x="3883660" y="2693670"/>
                    <a:pt x="3884930" y="2689860"/>
                    <a:pt x="3887470" y="2686050"/>
                  </a:cubicBezTo>
                  <a:cubicBezTo>
                    <a:pt x="3888740" y="2683510"/>
                    <a:pt x="3892550" y="2680970"/>
                    <a:pt x="3892550" y="2678430"/>
                  </a:cubicBezTo>
                  <a:cubicBezTo>
                    <a:pt x="3892550" y="2673350"/>
                    <a:pt x="3890010" y="2667000"/>
                    <a:pt x="3891280" y="2663190"/>
                  </a:cubicBezTo>
                  <a:cubicBezTo>
                    <a:pt x="3895090" y="2649220"/>
                    <a:pt x="3896360" y="2636520"/>
                    <a:pt x="3873500" y="2631440"/>
                  </a:cubicBezTo>
                  <a:cubicBezTo>
                    <a:pt x="3882390" y="2627630"/>
                    <a:pt x="3886200" y="2625090"/>
                    <a:pt x="3892550" y="2622550"/>
                  </a:cubicBezTo>
                  <a:cubicBezTo>
                    <a:pt x="3882390" y="2617470"/>
                    <a:pt x="3873500" y="2613660"/>
                    <a:pt x="3862070" y="2608580"/>
                  </a:cubicBezTo>
                  <a:lnTo>
                    <a:pt x="3873500" y="2608580"/>
                  </a:lnTo>
                  <a:lnTo>
                    <a:pt x="3873500" y="2604770"/>
                  </a:lnTo>
                  <a:cubicBezTo>
                    <a:pt x="3867150" y="2604770"/>
                    <a:pt x="3862070" y="2603500"/>
                    <a:pt x="3855720" y="2603500"/>
                  </a:cubicBezTo>
                  <a:cubicBezTo>
                    <a:pt x="3855720" y="2604770"/>
                    <a:pt x="3855720" y="2606040"/>
                    <a:pt x="3854450" y="2607310"/>
                  </a:cubicBezTo>
                  <a:cubicBezTo>
                    <a:pt x="3853180" y="2604770"/>
                    <a:pt x="3851910" y="2602230"/>
                    <a:pt x="3850640" y="2598420"/>
                  </a:cubicBezTo>
                  <a:cubicBezTo>
                    <a:pt x="3883660" y="2590800"/>
                    <a:pt x="4104640" y="2566670"/>
                    <a:pt x="4084320" y="2562860"/>
                  </a:cubicBezTo>
                  <a:cubicBezTo>
                    <a:pt x="4094480" y="2553970"/>
                    <a:pt x="4090670" y="2538730"/>
                    <a:pt x="4108450" y="2537460"/>
                  </a:cubicBezTo>
                  <a:cubicBezTo>
                    <a:pt x="4113530" y="2537460"/>
                    <a:pt x="4122420" y="2528570"/>
                    <a:pt x="4123690" y="2522220"/>
                  </a:cubicBezTo>
                  <a:cubicBezTo>
                    <a:pt x="4126230" y="2513330"/>
                    <a:pt x="4123690" y="2501900"/>
                    <a:pt x="4126230" y="2493010"/>
                  </a:cubicBezTo>
                  <a:cubicBezTo>
                    <a:pt x="4128770" y="2480310"/>
                    <a:pt x="4133850" y="2467610"/>
                    <a:pt x="4137660" y="2457450"/>
                  </a:cubicBezTo>
                  <a:cubicBezTo>
                    <a:pt x="4133850" y="2451100"/>
                    <a:pt x="4130040" y="2444750"/>
                    <a:pt x="4127500" y="2440940"/>
                  </a:cubicBezTo>
                  <a:cubicBezTo>
                    <a:pt x="4132580" y="2437130"/>
                    <a:pt x="4135120" y="2434590"/>
                    <a:pt x="4138930" y="2433320"/>
                  </a:cubicBezTo>
                  <a:cubicBezTo>
                    <a:pt x="4137660" y="2432050"/>
                    <a:pt x="4137660" y="2430780"/>
                    <a:pt x="4136390" y="2429510"/>
                  </a:cubicBezTo>
                  <a:cubicBezTo>
                    <a:pt x="4132580" y="2430780"/>
                    <a:pt x="4128770" y="2432050"/>
                    <a:pt x="4124960" y="2433320"/>
                  </a:cubicBezTo>
                  <a:cubicBezTo>
                    <a:pt x="4146550" y="2415540"/>
                    <a:pt x="4151630" y="2382520"/>
                    <a:pt x="4133850" y="2367280"/>
                  </a:cubicBezTo>
                  <a:cubicBezTo>
                    <a:pt x="4132580" y="2369820"/>
                    <a:pt x="4130040" y="2372360"/>
                    <a:pt x="4128770" y="2374900"/>
                  </a:cubicBezTo>
                  <a:cubicBezTo>
                    <a:pt x="4123690" y="2366010"/>
                    <a:pt x="4109720" y="2363470"/>
                    <a:pt x="4116070" y="2349500"/>
                  </a:cubicBezTo>
                  <a:cubicBezTo>
                    <a:pt x="4116070" y="2349500"/>
                    <a:pt x="4114800" y="2346960"/>
                    <a:pt x="4113530" y="2346960"/>
                  </a:cubicBezTo>
                  <a:cubicBezTo>
                    <a:pt x="4107180" y="2344420"/>
                    <a:pt x="4108450" y="2340610"/>
                    <a:pt x="4105910" y="2335530"/>
                  </a:cubicBezTo>
                  <a:cubicBezTo>
                    <a:pt x="4102100" y="2324100"/>
                    <a:pt x="4103370" y="2312670"/>
                    <a:pt x="4103370" y="2302510"/>
                  </a:cubicBezTo>
                  <a:lnTo>
                    <a:pt x="4103370" y="2256790"/>
                  </a:lnTo>
                  <a:cubicBezTo>
                    <a:pt x="4103370" y="2246630"/>
                    <a:pt x="4108450" y="2241550"/>
                    <a:pt x="4118610" y="2244090"/>
                  </a:cubicBezTo>
                  <a:cubicBezTo>
                    <a:pt x="4118610" y="2244090"/>
                    <a:pt x="4119880" y="2242820"/>
                    <a:pt x="4121150" y="2242820"/>
                  </a:cubicBezTo>
                  <a:cubicBezTo>
                    <a:pt x="4117340" y="2240280"/>
                    <a:pt x="4114800" y="2239010"/>
                    <a:pt x="4112260" y="2236470"/>
                  </a:cubicBezTo>
                  <a:cubicBezTo>
                    <a:pt x="4112260" y="2235200"/>
                    <a:pt x="4113530" y="2233930"/>
                    <a:pt x="4113530" y="2232660"/>
                  </a:cubicBezTo>
                  <a:cubicBezTo>
                    <a:pt x="4122420" y="2235200"/>
                    <a:pt x="4131310" y="2239010"/>
                    <a:pt x="4137660" y="2241550"/>
                  </a:cubicBezTo>
                  <a:cubicBezTo>
                    <a:pt x="4145280" y="2231390"/>
                    <a:pt x="4151630" y="2223770"/>
                    <a:pt x="4156710" y="2218690"/>
                  </a:cubicBezTo>
                  <a:lnTo>
                    <a:pt x="4156710" y="2195830"/>
                  </a:lnTo>
                  <a:cubicBezTo>
                    <a:pt x="4154170" y="2195830"/>
                    <a:pt x="4150360" y="2197100"/>
                    <a:pt x="4146550" y="2197100"/>
                  </a:cubicBezTo>
                  <a:cubicBezTo>
                    <a:pt x="4144010" y="2190750"/>
                    <a:pt x="4142740" y="2184400"/>
                    <a:pt x="4140200" y="2175510"/>
                  </a:cubicBezTo>
                  <a:cubicBezTo>
                    <a:pt x="4146550" y="2179320"/>
                    <a:pt x="4149090" y="2181860"/>
                    <a:pt x="4151630" y="2183130"/>
                  </a:cubicBezTo>
                  <a:cubicBezTo>
                    <a:pt x="4154170" y="2181860"/>
                    <a:pt x="4157980" y="2180590"/>
                    <a:pt x="4161790" y="2178050"/>
                  </a:cubicBezTo>
                  <a:cubicBezTo>
                    <a:pt x="4160520" y="2176780"/>
                    <a:pt x="4159250" y="2175510"/>
                    <a:pt x="4159250" y="2174240"/>
                  </a:cubicBezTo>
                  <a:cubicBezTo>
                    <a:pt x="4155440" y="2174240"/>
                    <a:pt x="4151630" y="2172970"/>
                    <a:pt x="4150360" y="2172970"/>
                  </a:cubicBezTo>
                  <a:cubicBezTo>
                    <a:pt x="4152900" y="2165350"/>
                    <a:pt x="4157980" y="2157730"/>
                    <a:pt x="4155440" y="2153920"/>
                  </a:cubicBezTo>
                  <a:cubicBezTo>
                    <a:pt x="4149090" y="2137410"/>
                    <a:pt x="4155440" y="2124710"/>
                    <a:pt x="4161790" y="2110740"/>
                  </a:cubicBezTo>
                  <a:cubicBezTo>
                    <a:pt x="4163060" y="2106930"/>
                    <a:pt x="4161790" y="2103120"/>
                    <a:pt x="4161790" y="2099310"/>
                  </a:cubicBezTo>
                  <a:cubicBezTo>
                    <a:pt x="4163060" y="2082800"/>
                    <a:pt x="4164330" y="2067560"/>
                    <a:pt x="4165600" y="2044700"/>
                  </a:cubicBezTo>
                  <a:cubicBezTo>
                    <a:pt x="4160520" y="2042160"/>
                    <a:pt x="4152900" y="2035810"/>
                    <a:pt x="4144010" y="2030730"/>
                  </a:cubicBezTo>
                  <a:cubicBezTo>
                    <a:pt x="4136390" y="2026920"/>
                    <a:pt x="4128770" y="2025650"/>
                    <a:pt x="4121150" y="2023110"/>
                  </a:cubicBezTo>
                  <a:cubicBezTo>
                    <a:pt x="4117340" y="2021840"/>
                    <a:pt x="4112260" y="2023110"/>
                    <a:pt x="4108450" y="2021840"/>
                  </a:cubicBezTo>
                  <a:cubicBezTo>
                    <a:pt x="4076700" y="2018030"/>
                    <a:pt x="4043680" y="2012950"/>
                    <a:pt x="4011930" y="2009140"/>
                  </a:cubicBezTo>
                  <a:cubicBezTo>
                    <a:pt x="3985260" y="2005330"/>
                    <a:pt x="3958590" y="2001520"/>
                    <a:pt x="3933190" y="1997710"/>
                  </a:cubicBezTo>
                  <a:cubicBezTo>
                    <a:pt x="3926840" y="1996440"/>
                    <a:pt x="3920490" y="1993900"/>
                    <a:pt x="3912870" y="1993900"/>
                  </a:cubicBezTo>
                  <a:cubicBezTo>
                    <a:pt x="3896360" y="1992630"/>
                    <a:pt x="3878580" y="1992630"/>
                    <a:pt x="3862070" y="1992630"/>
                  </a:cubicBezTo>
                  <a:cubicBezTo>
                    <a:pt x="3853180" y="1992630"/>
                    <a:pt x="3845560" y="1992630"/>
                    <a:pt x="3836670" y="1991360"/>
                  </a:cubicBezTo>
                  <a:cubicBezTo>
                    <a:pt x="3821430" y="1990090"/>
                    <a:pt x="3806190" y="1987550"/>
                    <a:pt x="3790950" y="1986280"/>
                  </a:cubicBezTo>
                  <a:lnTo>
                    <a:pt x="3790950" y="1982470"/>
                  </a:lnTo>
                  <a:cubicBezTo>
                    <a:pt x="3829050" y="1979930"/>
                    <a:pt x="3868420" y="1976120"/>
                    <a:pt x="3907790" y="1983740"/>
                  </a:cubicBezTo>
                  <a:cubicBezTo>
                    <a:pt x="3906520" y="1979930"/>
                    <a:pt x="3905250" y="1976120"/>
                    <a:pt x="3903980" y="1973580"/>
                  </a:cubicBezTo>
                  <a:cubicBezTo>
                    <a:pt x="3912870" y="1972310"/>
                    <a:pt x="3919220" y="1964690"/>
                    <a:pt x="3928110" y="1973580"/>
                  </a:cubicBezTo>
                  <a:cubicBezTo>
                    <a:pt x="3929380" y="1974850"/>
                    <a:pt x="3937000" y="1971040"/>
                    <a:pt x="3942080" y="1969770"/>
                  </a:cubicBezTo>
                  <a:lnTo>
                    <a:pt x="3942080" y="1967230"/>
                  </a:lnTo>
                  <a:lnTo>
                    <a:pt x="3930650" y="1967230"/>
                  </a:lnTo>
                  <a:cubicBezTo>
                    <a:pt x="3943350" y="1957070"/>
                    <a:pt x="3952240" y="1948180"/>
                    <a:pt x="3961130" y="1941830"/>
                  </a:cubicBezTo>
                  <a:cubicBezTo>
                    <a:pt x="3968750" y="1943100"/>
                    <a:pt x="3976370" y="1944370"/>
                    <a:pt x="3981450" y="1945640"/>
                  </a:cubicBezTo>
                  <a:cubicBezTo>
                    <a:pt x="3982720" y="1921510"/>
                    <a:pt x="3962400" y="1920240"/>
                    <a:pt x="3947160" y="1910080"/>
                  </a:cubicBezTo>
                  <a:cubicBezTo>
                    <a:pt x="3953510" y="1906270"/>
                    <a:pt x="3957320" y="1902460"/>
                    <a:pt x="3962400" y="1901190"/>
                  </a:cubicBezTo>
                  <a:cubicBezTo>
                    <a:pt x="3976370" y="1897380"/>
                    <a:pt x="3994150" y="1907540"/>
                    <a:pt x="4003040" y="1885950"/>
                  </a:cubicBezTo>
                  <a:cubicBezTo>
                    <a:pt x="4004310" y="1884680"/>
                    <a:pt x="4008120" y="1884680"/>
                    <a:pt x="4014470" y="1882140"/>
                  </a:cubicBezTo>
                  <a:cubicBezTo>
                    <a:pt x="4010660" y="1878330"/>
                    <a:pt x="4006850" y="1875790"/>
                    <a:pt x="4004310" y="1873250"/>
                  </a:cubicBezTo>
                  <a:cubicBezTo>
                    <a:pt x="4006850" y="1871980"/>
                    <a:pt x="4010660" y="1870710"/>
                    <a:pt x="4010660" y="1870710"/>
                  </a:cubicBezTo>
                  <a:cubicBezTo>
                    <a:pt x="4019550" y="1877060"/>
                    <a:pt x="4025900" y="1882140"/>
                    <a:pt x="4033520" y="1887220"/>
                  </a:cubicBezTo>
                  <a:cubicBezTo>
                    <a:pt x="4034790" y="1885950"/>
                    <a:pt x="4036060" y="1884680"/>
                    <a:pt x="4037330" y="1882140"/>
                  </a:cubicBezTo>
                  <a:cubicBezTo>
                    <a:pt x="4033520" y="1877060"/>
                    <a:pt x="4030980" y="1871980"/>
                    <a:pt x="4027170" y="1866900"/>
                  </a:cubicBezTo>
                  <a:cubicBezTo>
                    <a:pt x="4043680" y="1855470"/>
                    <a:pt x="4044950" y="1849120"/>
                    <a:pt x="4032250" y="1817370"/>
                  </a:cubicBezTo>
                  <a:cubicBezTo>
                    <a:pt x="4041140" y="1816100"/>
                    <a:pt x="4050030" y="1813560"/>
                    <a:pt x="4057650" y="1812290"/>
                  </a:cubicBezTo>
                  <a:cubicBezTo>
                    <a:pt x="4058920" y="1803400"/>
                    <a:pt x="4064000" y="1794510"/>
                    <a:pt x="4062730" y="1786890"/>
                  </a:cubicBezTo>
                  <a:cubicBezTo>
                    <a:pt x="4058920" y="1764030"/>
                    <a:pt x="4081780" y="1753870"/>
                    <a:pt x="4086860" y="1734820"/>
                  </a:cubicBezTo>
                  <a:cubicBezTo>
                    <a:pt x="4086860" y="1733550"/>
                    <a:pt x="4091940" y="1732280"/>
                    <a:pt x="4093210" y="1733550"/>
                  </a:cubicBezTo>
                  <a:cubicBezTo>
                    <a:pt x="4104640" y="1737360"/>
                    <a:pt x="4108450" y="1728470"/>
                    <a:pt x="4112260" y="1722120"/>
                  </a:cubicBezTo>
                  <a:cubicBezTo>
                    <a:pt x="4113530" y="1719580"/>
                    <a:pt x="4114800" y="1717040"/>
                    <a:pt x="4116070" y="1715770"/>
                  </a:cubicBezTo>
                  <a:cubicBezTo>
                    <a:pt x="4127500" y="1709420"/>
                    <a:pt x="4138930" y="1704340"/>
                    <a:pt x="4151630" y="1697990"/>
                  </a:cubicBezTo>
                  <a:cubicBezTo>
                    <a:pt x="4138930" y="1678940"/>
                    <a:pt x="4122420" y="1687830"/>
                    <a:pt x="4108450" y="1685290"/>
                  </a:cubicBezTo>
                  <a:lnTo>
                    <a:pt x="4108450" y="1680210"/>
                  </a:lnTo>
                  <a:cubicBezTo>
                    <a:pt x="4117340" y="1678940"/>
                    <a:pt x="4126230" y="1677670"/>
                    <a:pt x="4136390" y="1676400"/>
                  </a:cubicBezTo>
                  <a:cubicBezTo>
                    <a:pt x="4130040" y="1675130"/>
                    <a:pt x="4124960" y="1673860"/>
                    <a:pt x="4119880" y="1672590"/>
                  </a:cubicBezTo>
                  <a:cubicBezTo>
                    <a:pt x="4126230" y="1666240"/>
                    <a:pt x="4131310" y="1659890"/>
                    <a:pt x="4137660" y="1654810"/>
                  </a:cubicBezTo>
                  <a:cubicBezTo>
                    <a:pt x="4138930" y="1653540"/>
                    <a:pt x="4142740" y="1652270"/>
                    <a:pt x="4144010" y="1652270"/>
                  </a:cubicBezTo>
                  <a:cubicBezTo>
                    <a:pt x="4147820" y="1653540"/>
                    <a:pt x="4151630" y="1657350"/>
                    <a:pt x="4154170" y="1659890"/>
                  </a:cubicBezTo>
                  <a:cubicBezTo>
                    <a:pt x="4155440" y="1656080"/>
                    <a:pt x="4156710" y="1651000"/>
                    <a:pt x="4159250" y="1647190"/>
                  </a:cubicBezTo>
                  <a:cubicBezTo>
                    <a:pt x="4164330" y="1640840"/>
                    <a:pt x="4170680" y="1635760"/>
                    <a:pt x="4175760" y="1630680"/>
                  </a:cubicBezTo>
                  <a:cubicBezTo>
                    <a:pt x="4182110" y="1638300"/>
                    <a:pt x="4188460" y="1645920"/>
                    <a:pt x="4194810" y="1654810"/>
                  </a:cubicBezTo>
                  <a:cubicBezTo>
                    <a:pt x="4196080" y="1654810"/>
                    <a:pt x="4197350" y="1653540"/>
                    <a:pt x="4197350" y="1653540"/>
                  </a:cubicBezTo>
                  <a:cubicBezTo>
                    <a:pt x="4196080" y="1640840"/>
                    <a:pt x="4196080" y="1628140"/>
                    <a:pt x="4194810" y="1615440"/>
                  </a:cubicBezTo>
                  <a:cubicBezTo>
                    <a:pt x="4199890" y="1616710"/>
                    <a:pt x="4203700" y="1616710"/>
                    <a:pt x="4207510" y="1617980"/>
                  </a:cubicBezTo>
                  <a:cubicBezTo>
                    <a:pt x="4208780" y="1616710"/>
                    <a:pt x="4208780" y="1615440"/>
                    <a:pt x="4210050" y="1615440"/>
                  </a:cubicBezTo>
                  <a:cubicBezTo>
                    <a:pt x="4206240" y="1614170"/>
                    <a:pt x="4203700" y="1612900"/>
                    <a:pt x="4199890" y="1611630"/>
                  </a:cubicBezTo>
                  <a:cubicBezTo>
                    <a:pt x="4206240" y="1604010"/>
                    <a:pt x="4210050" y="1598930"/>
                    <a:pt x="4211320" y="1597660"/>
                  </a:cubicBezTo>
                  <a:lnTo>
                    <a:pt x="4211320" y="1573530"/>
                  </a:lnTo>
                  <a:cubicBezTo>
                    <a:pt x="4208780" y="1572260"/>
                    <a:pt x="4206240" y="1569720"/>
                    <a:pt x="4202430" y="1568450"/>
                  </a:cubicBezTo>
                  <a:cubicBezTo>
                    <a:pt x="4199890" y="1567180"/>
                    <a:pt x="4197350" y="1565910"/>
                    <a:pt x="4194810" y="1565910"/>
                  </a:cubicBezTo>
                  <a:cubicBezTo>
                    <a:pt x="4197350" y="1563370"/>
                    <a:pt x="4202430" y="1559560"/>
                    <a:pt x="4203700" y="1559560"/>
                  </a:cubicBezTo>
                  <a:cubicBezTo>
                    <a:pt x="4212590" y="1564640"/>
                    <a:pt x="4210050" y="1550670"/>
                    <a:pt x="4215130" y="1551940"/>
                  </a:cubicBezTo>
                  <a:cubicBezTo>
                    <a:pt x="4215130" y="1548130"/>
                    <a:pt x="4215130" y="1540510"/>
                    <a:pt x="4213860" y="1540510"/>
                  </a:cubicBezTo>
                  <a:cubicBezTo>
                    <a:pt x="4197350" y="1534160"/>
                    <a:pt x="4199890" y="1520190"/>
                    <a:pt x="4196080" y="1511300"/>
                  </a:cubicBezTo>
                  <a:close/>
                  <a:moveTo>
                    <a:pt x="234950" y="990600"/>
                  </a:moveTo>
                  <a:lnTo>
                    <a:pt x="271780" y="990600"/>
                  </a:lnTo>
                  <a:cubicBezTo>
                    <a:pt x="262890" y="1002030"/>
                    <a:pt x="241300" y="1002030"/>
                    <a:pt x="234950" y="990600"/>
                  </a:cubicBezTo>
                  <a:close/>
                  <a:moveTo>
                    <a:pt x="488950" y="1507490"/>
                  </a:moveTo>
                  <a:lnTo>
                    <a:pt x="488950" y="1502410"/>
                  </a:lnTo>
                  <a:cubicBezTo>
                    <a:pt x="505460" y="1501140"/>
                    <a:pt x="523240" y="1499870"/>
                    <a:pt x="539750" y="1499870"/>
                  </a:cubicBezTo>
                  <a:cubicBezTo>
                    <a:pt x="521970" y="1499870"/>
                    <a:pt x="506730" y="1515110"/>
                    <a:pt x="488950" y="1507490"/>
                  </a:cubicBezTo>
                  <a:close/>
                  <a:moveTo>
                    <a:pt x="182880" y="2123440"/>
                  </a:moveTo>
                  <a:cubicBezTo>
                    <a:pt x="190500" y="2115820"/>
                    <a:pt x="196850" y="2110740"/>
                    <a:pt x="199390" y="2106930"/>
                  </a:cubicBezTo>
                  <a:cubicBezTo>
                    <a:pt x="205740" y="2112010"/>
                    <a:pt x="209550" y="2115820"/>
                    <a:pt x="213360" y="2119630"/>
                  </a:cubicBezTo>
                  <a:cubicBezTo>
                    <a:pt x="204470" y="2119630"/>
                    <a:pt x="195580" y="2120900"/>
                    <a:pt x="182880" y="2123440"/>
                  </a:cubicBezTo>
                  <a:close/>
                  <a:moveTo>
                    <a:pt x="271780" y="2117090"/>
                  </a:moveTo>
                  <a:lnTo>
                    <a:pt x="238760" y="2117090"/>
                  </a:lnTo>
                  <a:cubicBezTo>
                    <a:pt x="237490" y="2117090"/>
                    <a:pt x="236220" y="2112010"/>
                    <a:pt x="233680" y="2108200"/>
                  </a:cubicBezTo>
                  <a:cubicBezTo>
                    <a:pt x="248920" y="2109470"/>
                    <a:pt x="260350" y="2110740"/>
                    <a:pt x="271780" y="2112010"/>
                  </a:cubicBezTo>
                  <a:lnTo>
                    <a:pt x="271780" y="2117090"/>
                  </a:lnTo>
                  <a:close/>
                  <a:moveTo>
                    <a:pt x="280670" y="2115820"/>
                  </a:moveTo>
                  <a:cubicBezTo>
                    <a:pt x="279400" y="2114550"/>
                    <a:pt x="279400" y="2113280"/>
                    <a:pt x="278130" y="2113280"/>
                  </a:cubicBezTo>
                  <a:cubicBezTo>
                    <a:pt x="283210" y="2109470"/>
                    <a:pt x="289560" y="2106930"/>
                    <a:pt x="294640" y="2103120"/>
                  </a:cubicBezTo>
                  <a:cubicBezTo>
                    <a:pt x="298450" y="2099310"/>
                    <a:pt x="299720" y="2092960"/>
                    <a:pt x="303530" y="2086610"/>
                  </a:cubicBezTo>
                  <a:cubicBezTo>
                    <a:pt x="313690" y="2106930"/>
                    <a:pt x="335280" y="2100580"/>
                    <a:pt x="354330" y="2105660"/>
                  </a:cubicBezTo>
                  <a:cubicBezTo>
                    <a:pt x="328930" y="2108200"/>
                    <a:pt x="304800" y="2112010"/>
                    <a:pt x="280670" y="2115820"/>
                  </a:cubicBezTo>
                  <a:close/>
                  <a:moveTo>
                    <a:pt x="114300" y="2428240"/>
                  </a:moveTo>
                  <a:cubicBezTo>
                    <a:pt x="115570" y="2428240"/>
                    <a:pt x="115570" y="2428240"/>
                    <a:pt x="114300" y="2428240"/>
                  </a:cubicBezTo>
                  <a:close/>
                  <a:moveTo>
                    <a:pt x="345440" y="2609850"/>
                  </a:moveTo>
                  <a:cubicBezTo>
                    <a:pt x="344170" y="2600960"/>
                    <a:pt x="342900" y="2594610"/>
                    <a:pt x="341630" y="2585720"/>
                  </a:cubicBezTo>
                  <a:cubicBezTo>
                    <a:pt x="350520" y="2588260"/>
                    <a:pt x="355600" y="2589530"/>
                    <a:pt x="360680" y="2592070"/>
                  </a:cubicBezTo>
                  <a:cubicBezTo>
                    <a:pt x="355600" y="2597150"/>
                    <a:pt x="351790" y="2602230"/>
                    <a:pt x="345440" y="2609850"/>
                  </a:cubicBezTo>
                  <a:close/>
                  <a:moveTo>
                    <a:pt x="636270" y="1050290"/>
                  </a:moveTo>
                  <a:cubicBezTo>
                    <a:pt x="627380" y="1051560"/>
                    <a:pt x="618490" y="1055370"/>
                    <a:pt x="610870" y="1055370"/>
                  </a:cubicBezTo>
                  <a:cubicBezTo>
                    <a:pt x="601980" y="1056640"/>
                    <a:pt x="593090" y="1055370"/>
                    <a:pt x="582930" y="1055370"/>
                  </a:cubicBezTo>
                  <a:cubicBezTo>
                    <a:pt x="581660" y="1054100"/>
                    <a:pt x="580390" y="1050290"/>
                    <a:pt x="579120" y="1046480"/>
                  </a:cubicBezTo>
                  <a:cubicBezTo>
                    <a:pt x="588010" y="1043940"/>
                    <a:pt x="596900" y="1040130"/>
                    <a:pt x="607060" y="1037590"/>
                  </a:cubicBezTo>
                  <a:cubicBezTo>
                    <a:pt x="607060" y="1041400"/>
                    <a:pt x="605790" y="1043940"/>
                    <a:pt x="605790" y="1047750"/>
                  </a:cubicBezTo>
                  <a:cubicBezTo>
                    <a:pt x="617220" y="1040130"/>
                    <a:pt x="627380" y="1041400"/>
                    <a:pt x="636270" y="1050290"/>
                  </a:cubicBezTo>
                  <a:cubicBezTo>
                    <a:pt x="650240" y="1040130"/>
                    <a:pt x="652780" y="1041400"/>
                    <a:pt x="656590" y="1062990"/>
                  </a:cubicBezTo>
                  <a:cubicBezTo>
                    <a:pt x="648970" y="1057910"/>
                    <a:pt x="642620" y="1054100"/>
                    <a:pt x="636270" y="1050290"/>
                  </a:cubicBezTo>
                  <a:close/>
                  <a:moveTo>
                    <a:pt x="684530" y="1047750"/>
                  </a:moveTo>
                  <a:cubicBezTo>
                    <a:pt x="687070" y="1045210"/>
                    <a:pt x="689610" y="1042670"/>
                    <a:pt x="690880" y="1040130"/>
                  </a:cubicBezTo>
                  <a:cubicBezTo>
                    <a:pt x="699770" y="1051560"/>
                    <a:pt x="699770" y="1051560"/>
                    <a:pt x="680720" y="1060450"/>
                  </a:cubicBezTo>
                  <a:lnTo>
                    <a:pt x="661670" y="1045210"/>
                  </a:lnTo>
                  <a:cubicBezTo>
                    <a:pt x="674370" y="1035050"/>
                    <a:pt x="681990" y="1035050"/>
                    <a:pt x="684530" y="1047750"/>
                  </a:cubicBezTo>
                  <a:close/>
                  <a:moveTo>
                    <a:pt x="694690" y="2744470"/>
                  </a:moveTo>
                  <a:cubicBezTo>
                    <a:pt x="695960" y="2743200"/>
                    <a:pt x="697230" y="2743200"/>
                    <a:pt x="698500" y="2741930"/>
                  </a:cubicBezTo>
                  <a:cubicBezTo>
                    <a:pt x="699770" y="2744470"/>
                    <a:pt x="702310" y="2747010"/>
                    <a:pt x="704850" y="2750820"/>
                  </a:cubicBezTo>
                  <a:cubicBezTo>
                    <a:pt x="702310" y="2750820"/>
                    <a:pt x="699770" y="2750820"/>
                    <a:pt x="697230" y="2752090"/>
                  </a:cubicBezTo>
                  <a:cubicBezTo>
                    <a:pt x="695960" y="2748280"/>
                    <a:pt x="695960" y="2745740"/>
                    <a:pt x="694690" y="2744470"/>
                  </a:cubicBezTo>
                  <a:close/>
                  <a:moveTo>
                    <a:pt x="772160" y="2735580"/>
                  </a:moveTo>
                  <a:cubicBezTo>
                    <a:pt x="773430" y="2739390"/>
                    <a:pt x="774700" y="2741930"/>
                    <a:pt x="777240" y="2744470"/>
                  </a:cubicBezTo>
                  <a:lnTo>
                    <a:pt x="773430" y="2744470"/>
                  </a:lnTo>
                  <a:cubicBezTo>
                    <a:pt x="773430" y="2741930"/>
                    <a:pt x="773430" y="2739390"/>
                    <a:pt x="772160" y="2735580"/>
                  </a:cubicBezTo>
                  <a:close/>
                  <a:moveTo>
                    <a:pt x="876300" y="3018790"/>
                  </a:moveTo>
                  <a:cubicBezTo>
                    <a:pt x="872490" y="3012440"/>
                    <a:pt x="869950" y="3007360"/>
                    <a:pt x="867410" y="3002280"/>
                  </a:cubicBezTo>
                  <a:lnTo>
                    <a:pt x="873760" y="2995930"/>
                  </a:lnTo>
                  <a:cubicBezTo>
                    <a:pt x="882650" y="3002280"/>
                    <a:pt x="883920" y="3012440"/>
                    <a:pt x="876300" y="3018790"/>
                  </a:cubicBezTo>
                  <a:close/>
                  <a:moveTo>
                    <a:pt x="1198880" y="3044190"/>
                  </a:moveTo>
                  <a:cubicBezTo>
                    <a:pt x="1193800" y="3041650"/>
                    <a:pt x="1188720" y="3040380"/>
                    <a:pt x="1183640" y="3037840"/>
                  </a:cubicBezTo>
                  <a:cubicBezTo>
                    <a:pt x="1188720" y="3032760"/>
                    <a:pt x="1193800" y="3027680"/>
                    <a:pt x="1197610" y="3025140"/>
                  </a:cubicBezTo>
                  <a:lnTo>
                    <a:pt x="1212850" y="3036570"/>
                  </a:lnTo>
                  <a:cubicBezTo>
                    <a:pt x="1209040" y="3039110"/>
                    <a:pt x="1203960" y="3041650"/>
                    <a:pt x="1198880" y="3044190"/>
                  </a:cubicBezTo>
                  <a:close/>
                  <a:moveTo>
                    <a:pt x="3445510" y="2828290"/>
                  </a:moveTo>
                  <a:cubicBezTo>
                    <a:pt x="3444240" y="2829560"/>
                    <a:pt x="3445510" y="2832100"/>
                    <a:pt x="3445510" y="2834640"/>
                  </a:cubicBezTo>
                  <a:lnTo>
                    <a:pt x="3426460" y="2838450"/>
                  </a:lnTo>
                  <a:cubicBezTo>
                    <a:pt x="3423920" y="2827020"/>
                    <a:pt x="3429000" y="2820670"/>
                    <a:pt x="3440430" y="2819400"/>
                  </a:cubicBezTo>
                  <a:cubicBezTo>
                    <a:pt x="3444240" y="2819400"/>
                    <a:pt x="3449320" y="2816860"/>
                    <a:pt x="3455670" y="2816860"/>
                  </a:cubicBezTo>
                  <a:cubicBezTo>
                    <a:pt x="3451860" y="2820670"/>
                    <a:pt x="3448050" y="2823210"/>
                    <a:pt x="3445510" y="2828290"/>
                  </a:cubicBezTo>
                  <a:close/>
                  <a:moveTo>
                    <a:pt x="3470910" y="2825750"/>
                  </a:moveTo>
                  <a:cubicBezTo>
                    <a:pt x="3465830" y="2824480"/>
                    <a:pt x="3462020" y="2820670"/>
                    <a:pt x="3458210" y="2818130"/>
                  </a:cubicBezTo>
                  <a:cubicBezTo>
                    <a:pt x="3463290" y="2811780"/>
                    <a:pt x="3467100" y="2807970"/>
                    <a:pt x="3469640" y="2804160"/>
                  </a:cubicBezTo>
                  <a:cubicBezTo>
                    <a:pt x="3474720" y="2810510"/>
                    <a:pt x="3479800" y="2815590"/>
                    <a:pt x="3484880" y="2823210"/>
                  </a:cubicBezTo>
                  <a:cubicBezTo>
                    <a:pt x="3481070" y="2824480"/>
                    <a:pt x="3475990" y="2825750"/>
                    <a:pt x="3470910" y="2825750"/>
                  </a:cubicBezTo>
                  <a:close/>
                  <a:moveTo>
                    <a:pt x="3604260" y="1967230"/>
                  </a:moveTo>
                  <a:cubicBezTo>
                    <a:pt x="3604260" y="1964690"/>
                    <a:pt x="3604260" y="1963420"/>
                    <a:pt x="3602990" y="1960880"/>
                  </a:cubicBezTo>
                  <a:lnTo>
                    <a:pt x="3629660" y="1957070"/>
                  </a:lnTo>
                  <a:cubicBezTo>
                    <a:pt x="3629660" y="1959610"/>
                    <a:pt x="3630930" y="1962150"/>
                    <a:pt x="3630930" y="1964690"/>
                  </a:cubicBezTo>
                  <a:cubicBezTo>
                    <a:pt x="3620770" y="1964690"/>
                    <a:pt x="3611880" y="1965960"/>
                    <a:pt x="3604260" y="1967230"/>
                  </a:cubicBezTo>
                  <a:close/>
                  <a:moveTo>
                    <a:pt x="3670300" y="1969770"/>
                  </a:moveTo>
                  <a:cubicBezTo>
                    <a:pt x="3662680" y="1969770"/>
                    <a:pt x="3653790" y="1969770"/>
                    <a:pt x="3646170" y="1967230"/>
                  </a:cubicBezTo>
                  <a:cubicBezTo>
                    <a:pt x="3642360" y="1965960"/>
                    <a:pt x="3641090" y="1960880"/>
                    <a:pt x="3637280" y="1958340"/>
                  </a:cubicBezTo>
                  <a:cubicBezTo>
                    <a:pt x="3638550" y="1957070"/>
                    <a:pt x="3638550" y="1955800"/>
                    <a:pt x="3639820" y="1954530"/>
                  </a:cubicBezTo>
                  <a:cubicBezTo>
                    <a:pt x="3651250" y="1957070"/>
                    <a:pt x="3661410" y="1958340"/>
                    <a:pt x="3671570" y="1960880"/>
                  </a:cubicBezTo>
                  <a:cubicBezTo>
                    <a:pt x="3670300" y="1964690"/>
                    <a:pt x="3670300" y="1968500"/>
                    <a:pt x="3670300" y="1969770"/>
                  </a:cubicBezTo>
                  <a:close/>
                  <a:moveTo>
                    <a:pt x="3727450" y="1968500"/>
                  </a:moveTo>
                  <a:cubicBezTo>
                    <a:pt x="3718560" y="1967230"/>
                    <a:pt x="3709670" y="1960880"/>
                    <a:pt x="3700780" y="1969770"/>
                  </a:cubicBezTo>
                  <a:cubicBezTo>
                    <a:pt x="3699510" y="1971040"/>
                    <a:pt x="3691890" y="1967230"/>
                    <a:pt x="3688080" y="1965960"/>
                  </a:cubicBezTo>
                  <a:cubicBezTo>
                    <a:pt x="3688080" y="1964690"/>
                    <a:pt x="3689350" y="1962150"/>
                    <a:pt x="3689350" y="1960880"/>
                  </a:cubicBezTo>
                  <a:lnTo>
                    <a:pt x="3731260" y="1960880"/>
                  </a:lnTo>
                  <a:cubicBezTo>
                    <a:pt x="3732530" y="1960880"/>
                    <a:pt x="3733800" y="1964690"/>
                    <a:pt x="3735070" y="1967230"/>
                  </a:cubicBezTo>
                  <a:cubicBezTo>
                    <a:pt x="3731260" y="1967230"/>
                    <a:pt x="3728720" y="1968500"/>
                    <a:pt x="3727450" y="1968500"/>
                  </a:cubicBezTo>
                  <a:close/>
                  <a:moveTo>
                    <a:pt x="3848100" y="2598420"/>
                  </a:moveTo>
                  <a:cubicBezTo>
                    <a:pt x="3846830" y="2599690"/>
                    <a:pt x="3846830" y="2600960"/>
                    <a:pt x="3846830" y="2599690"/>
                  </a:cubicBezTo>
                  <a:cubicBezTo>
                    <a:pt x="3845560" y="2599690"/>
                    <a:pt x="3845560" y="2598420"/>
                    <a:pt x="3848100" y="2598420"/>
                  </a:cubicBezTo>
                  <a:close/>
                  <a:moveTo>
                    <a:pt x="132080" y="2529840"/>
                  </a:moveTo>
                  <a:cubicBezTo>
                    <a:pt x="130810" y="2529840"/>
                    <a:pt x="130810" y="2531110"/>
                    <a:pt x="129540" y="2531110"/>
                  </a:cubicBezTo>
                  <a:cubicBezTo>
                    <a:pt x="129540" y="2531110"/>
                    <a:pt x="130810" y="2529840"/>
                    <a:pt x="132080" y="2529840"/>
                  </a:cubicBezTo>
                  <a:close/>
                  <a:moveTo>
                    <a:pt x="615950" y="2769870"/>
                  </a:moveTo>
                  <a:cubicBezTo>
                    <a:pt x="621030" y="2772410"/>
                    <a:pt x="626110" y="2774950"/>
                    <a:pt x="629920" y="2776220"/>
                  </a:cubicBezTo>
                  <a:cubicBezTo>
                    <a:pt x="612140" y="2786380"/>
                    <a:pt x="600710" y="2783840"/>
                    <a:pt x="589280" y="2766060"/>
                  </a:cubicBezTo>
                  <a:cubicBezTo>
                    <a:pt x="593090" y="2766060"/>
                    <a:pt x="595630" y="2764790"/>
                    <a:pt x="599440" y="2764790"/>
                  </a:cubicBezTo>
                  <a:cubicBezTo>
                    <a:pt x="604520" y="2766060"/>
                    <a:pt x="610870" y="2767330"/>
                    <a:pt x="615950" y="2769870"/>
                  </a:cubicBezTo>
                  <a:close/>
                  <a:moveTo>
                    <a:pt x="2835910" y="2874010"/>
                  </a:moveTo>
                  <a:cubicBezTo>
                    <a:pt x="2832100" y="2872740"/>
                    <a:pt x="2829560" y="2872740"/>
                    <a:pt x="2824480" y="2871470"/>
                  </a:cubicBezTo>
                  <a:cubicBezTo>
                    <a:pt x="2819400" y="2870200"/>
                    <a:pt x="2813050" y="2866390"/>
                    <a:pt x="2805430" y="2863850"/>
                  </a:cubicBezTo>
                  <a:cubicBezTo>
                    <a:pt x="2810510" y="2862580"/>
                    <a:pt x="2814320" y="2860040"/>
                    <a:pt x="2819400" y="2858770"/>
                  </a:cubicBezTo>
                  <a:cubicBezTo>
                    <a:pt x="2833370" y="2854960"/>
                    <a:pt x="2839720" y="2861310"/>
                    <a:pt x="2835910" y="2874010"/>
                  </a:cubicBezTo>
                  <a:close/>
                  <a:moveTo>
                    <a:pt x="2590800" y="2903220"/>
                  </a:moveTo>
                  <a:cubicBezTo>
                    <a:pt x="2598420" y="2904490"/>
                    <a:pt x="2607310" y="2904490"/>
                    <a:pt x="2616200" y="2905760"/>
                  </a:cubicBezTo>
                  <a:cubicBezTo>
                    <a:pt x="2612390" y="2918460"/>
                    <a:pt x="2602230" y="2914650"/>
                    <a:pt x="2594610" y="2913380"/>
                  </a:cubicBezTo>
                  <a:cubicBezTo>
                    <a:pt x="2592070" y="2913380"/>
                    <a:pt x="2589530" y="2908300"/>
                    <a:pt x="2586990" y="2905760"/>
                  </a:cubicBezTo>
                  <a:cubicBezTo>
                    <a:pt x="2588260" y="2904490"/>
                    <a:pt x="2589530" y="2903220"/>
                    <a:pt x="2590800" y="2903220"/>
                  </a:cubicBezTo>
                  <a:close/>
                  <a:moveTo>
                    <a:pt x="219710" y="2604770"/>
                  </a:moveTo>
                  <a:cubicBezTo>
                    <a:pt x="220980" y="2608580"/>
                    <a:pt x="222250" y="2611120"/>
                    <a:pt x="223520" y="2616200"/>
                  </a:cubicBezTo>
                  <a:cubicBezTo>
                    <a:pt x="215900" y="2616200"/>
                    <a:pt x="209550" y="2616200"/>
                    <a:pt x="203200" y="2614930"/>
                  </a:cubicBezTo>
                  <a:lnTo>
                    <a:pt x="203200" y="2606040"/>
                  </a:lnTo>
                  <a:cubicBezTo>
                    <a:pt x="208280" y="2606040"/>
                    <a:pt x="213360" y="2606040"/>
                    <a:pt x="219710" y="2604770"/>
                  </a:cubicBezTo>
                  <a:close/>
                  <a:moveTo>
                    <a:pt x="715010" y="2762250"/>
                  </a:moveTo>
                  <a:cubicBezTo>
                    <a:pt x="722630" y="2763520"/>
                    <a:pt x="730250" y="2763520"/>
                    <a:pt x="739140" y="2764790"/>
                  </a:cubicBezTo>
                  <a:cubicBezTo>
                    <a:pt x="734060" y="2769870"/>
                    <a:pt x="713740" y="2773680"/>
                    <a:pt x="709930" y="2769870"/>
                  </a:cubicBezTo>
                  <a:cubicBezTo>
                    <a:pt x="709930" y="2768600"/>
                    <a:pt x="708660" y="2766060"/>
                    <a:pt x="709930" y="2764790"/>
                  </a:cubicBezTo>
                  <a:cubicBezTo>
                    <a:pt x="711200" y="2763520"/>
                    <a:pt x="713740" y="2762250"/>
                    <a:pt x="715010" y="2762250"/>
                  </a:cubicBezTo>
                  <a:close/>
                </a:path>
              </a:pathLst>
            </a:custGeom>
            <a:blipFill>
              <a:blip r:embed="rId7"/>
              <a:stretch>
                <a:fillRect l="0" t="-5758" r="0" b="-30815"/>
              </a:stretch>
            </a:blipFill>
          </p:spPr>
        </p:sp>
      </p:grpSp>
      <p:sp>
        <p:nvSpPr>
          <p:cNvPr name="AutoShape 12" id="12"/>
          <p:cNvSpPr/>
          <p:nvPr/>
        </p:nvSpPr>
        <p:spPr>
          <a:xfrm flipV="true">
            <a:off x="11697750" y="3352681"/>
            <a:ext cx="1587474" cy="0"/>
          </a:xfrm>
          <a:prstGeom prst="line">
            <a:avLst/>
          </a:prstGeom>
          <a:ln cap="flat" w="19050">
            <a:solidFill>
              <a:srgbClr val="FF5400"/>
            </a:solidFill>
            <a:prstDash val="solid"/>
            <a:headEnd type="none" len="sm" w="sm"/>
            <a:tailEnd type="none" len="sm" w="sm"/>
          </a:ln>
        </p:spPr>
      </p:sp>
      <p:sp>
        <p:nvSpPr>
          <p:cNvPr name="Freeform 13" id="13"/>
          <p:cNvSpPr/>
          <p:nvPr/>
        </p:nvSpPr>
        <p:spPr>
          <a:xfrm flipH="false" flipV="false" rot="0">
            <a:off x="11674167" y="4064385"/>
            <a:ext cx="867372" cy="872129"/>
          </a:xfrm>
          <a:custGeom>
            <a:avLst/>
            <a:gdLst/>
            <a:ahLst/>
            <a:cxnLst/>
            <a:rect r="r" b="b" t="t" l="l"/>
            <a:pathLst>
              <a:path h="872129" w="867372">
                <a:moveTo>
                  <a:pt x="0" y="0"/>
                </a:moveTo>
                <a:lnTo>
                  <a:pt x="867372" y="0"/>
                </a:lnTo>
                <a:lnTo>
                  <a:pt x="867372" y="872129"/>
                </a:lnTo>
                <a:lnTo>
                  <a:pt x="0" y="872129"/>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14" id="14"/>
          <p:cNvSpPr/>
          <p:nvPr/>
        </p:nvSpPr>
        <p:spPr>
          <a:xfrm flipH="false" flipV="false" rot="0">
            <a:off x="11674167" y="5604673"/>
            <a:ext cx="867372" cy="872129"/>
          </a:xfrm>
          <a:custGeom>
            <a:avLst/>
            <a:gdLst/>
            <a:ahLst/>
            <a:cxnLst/>
            <a:rect r="r" b="b" t="t" l="l"/>
            <a:pathLst>
              <a:path h="872129" w="867372">
                <a:moveTo>
                  <a:pt x="0" y="0"/>
                </a:moveTo>
                <a:lnTo>
                  <a:pt x="867372" y="0"/>
                </a:lnTo>
                <a:lnTo>
                  <a:pt x="867372" y="872130"/>
                </a:lnTo>
                <a:lnTo>
                  <a:pt x="0" y="872130"/>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15" id="15"/>
          <p:cNvSpPr/>
          <p:nvPr/>
        </p:nvSpPr>
        <p:spPr>
          <a:xfrm flipH="false" flipV="true" rot="3601145">
            <a:off x="-816862" y="7231050"/>
            <a:ext cx="2781892" cy="1801275"/>
          </a:xfrm>
          <a:custGeom>
            <a:avLst/>
            <a:gdLst/>
            <a:ahLst/>
            <a:cxnLst/>
            <a:rect r="r" b="b" t="t" l="l"/>
            <a:pathLst>
              <a:path h="1801275" w="2781892">
                <a:moveTo>
                  <a:pt x="0" y="1801275"/>
                </a:moveTo>
                <a:lnTo>
                  <a:pt x="2781892" y="1801275"/>
                </a:lnTo>
                <a:lnTo>
                  <a:pt x="2781892" y="0"/>
                </a:lnTo>
                <a:lnTo>
                  <a:pt x="0" y="0"/>
                </a:lnTo>
                <a:lnTo>
                  <a:pt x="0" y="1801275"/>
                </a:lnTo>
                <a:close/>
              </a:path>
            </a:pathLst>
          </a:custGeom>
          <a:blipFill>
            <a:blip r:embed="rId10"/>
            <a:stretch>
              <a:fillRect l="0" t="0" r="0" b="0"/>
            </a:stretch>
          </a:blipFill>
        </p:spPr>
      </p:sp>
      <p:sp>
        <p:nvSpPr>
          <p:cNvPr name="Freeform 16" id="16"/>
          <p:cNvSpPr/>
          <p:nvPr/>
        </p:nvSpPr>
        <p:spPr>
          <a:xfrm flipH="false" flipV="false" rot="0">
            <a:off x="8594400" y="7089404"/>
            <a:ext cx="1341225" cy="1344025"/>
          </a:xfrm>
          <a:custGeom>
            <a:avLst/>
            <a:gdLst/>
            <a:ahLst/>
            <a:cxnLst/>
            <a:rect r="r" b="b" t="t" l="l"/>
            <a:pathLst>
              <a:path h="1344025" w="1341225">
                <a:moveTo>
                  <a:pt x="0" y="0"/>
                </a:moveTo>
                <a:lnTo>
                  <a:pt x="1341225" y="0"/>
                </a:lnTo>
                <a:lnTo>
                  <a:pt x="1341225" y="1344025"/>
                </a:lnTo>
                <a:lnTo>
                  <a:pt x="0" y="1344025"/>
                </a:lnTo>
                <a:lnTo>
                  <a:pt x="0" y="0"/>
                </a:lnTo>
                <a:close/>
              </a:path>
            </a:pathLst>
          </a:custGeom>
          <a:blipFill>
            <a:blip r:embed="rId11"/>
            <a:stretch>
              <a:fillRect l="0" t="0" r="0" b="0"/>
            </a:stretch>
          </a:blipFill>
        </p:spPr>
      </p:sp>
      <p:sp>
        <p:nvSpPr>
          <p:cNvPr name="Freeform 17" id="17"/>
          <p:cNvSpPr/>
          <p:nvPr/>
        </p:nvSpPr>
        <p:spPr>
          <a:xfrm flipH="false" flipV="false" rot="-5571063">
            <a:off x="17419931" y="1545487"/>
            <a:ext cx="1738738" cy="1859613"/>
          </a:xfrm>
          <a:custGeom>
            <a:avLst/>
            <a:gdLst/>
            <a:ahLst/>
            <a:cxnLst/>
            <a:rect r="r" b="b" t="t" l="l"/>
            <a:pathLst>
              <a:path h="1859613" w="1738738">
                <a:moveTo>
                  <a:pt x="0" y="0"/>
                </a:moveTo>
                <a:lnTo>
                  <a:pt x="1738739" y="0"/>
                </a:lnTo>
                <a:lnTo>
                  <a:pt x="1738739" y="1859613"/>
                </a:lnTo>
                <a:lnTo>
                  <a:pt x="0" y="1859613"/>
                </a:lnTo>
                <a:lnTo>
                  <a:pt x="0" y="0"/>
                </a:lnTo>
                <a:close/>
              </a:path>
            </a:pathLst>
          </a:custGeom>
          <a:blipFill>
            <a:blip r:embed="rId12"/>
            <a:stretch>
              <a:fillRect l="0" t="0" r="0" b="0"/>
            </a:stretch>
          </a:blipFill>
        </p:spPr>
      </p:sp>
      <p:sp>
        <p:nvSpPr>
          <p:cNvPr name="Freeform 18" id="18"/>
          <p:cNvSpPr/>
          <p:nvPr/>
        </p:nvSpPr>
        <p:spPr>
          <a:xfrm flipH="false" flipV="false" rot="0">
            <a:off x="2965319" y="1450165"/>
            <a:ext cx="1897490" cy="1686394"/>
          </a:xfrm>
          <a:custGeom>
            <a:avLst/>
            <a:gdLst/>
            <a:ahLst/>
            <a:cxnLst/>
            <a:rect r="r" b="b" t="t" l="l"/>
            <a:pathLst>
              <a:path h="1686394" w="1897490">
                <a:moveTo>
                  <a:pt x="0" y="0"/>
                </a:moveTo>
                <a:lnTo>
                  <a:pt x="1897489" y="0"/>
                </a:lnTo>
                <a:lnTo>
                  <a:pt x="1897489" y="1686394"/>
                </a:lnTo>
                <a:lnTo>
                  <a:pt x="0" y="1686394"/>
                </a:lnTo>
                <a:lnTo>
                  <a:pt x="0" y="0"/>
                </a:lnTo>
                <a:close/>
              </a:path>
            </a:pathLst>
          </a:custGeom>
          <a:blipFill>
            <a:blip r:embed="rId13"/>
            <a:stretch>
              <a:fillRect l="0" t="0" r="0" b="0"/>
            </a:stretch>
          </a:blipFill>
        </p:spPr>
      </p:sp>
      <p:sp>
        <p:nvSpPr>
          <p:cNvPr name="Freeform 19" id="19"/>
          <p:cNvSpPr/>
          <p:nvPr/>
        </p:nvSpPr>
        <p:spPr>
          <a:xfrm flipH="false" flipV="false" rot="0">
            <a:off x="11674167" y="7143553"/>
            <a:ext cx="867372" cy="872129"/>
          </a:xfrm>
          <a:custGeom>
            <a:avLst/>
            <a:gdLst/>
            <a:ahLst/>
            <a:cxnLst/>
            <a:rect r="r" b="b" t="t" l="l"/>
            <a:pathLst>
              <a:path h="872129" w="867372">
                <a:moveTo>
                  <a:pt x="0" y="0"/>
                </a:moveTo>
                <a:lnTo>
                  <a:pt x="867372" y="0"/>
                </a:lnTo>
                <a:lnTo>
                  <a:pt x="867372" y="872129"/>
                </a:lnTo>
                <a:lnTo>
                  <a:pt x="0" y="872129"/>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20" id="20"/>
          <p:cNvSpPr txBox="true"/>
          <p:nvPr/>
        </p:nvSpPr>
        <p:spPr>
          <a:xfrm rot="0">
            <a:off x="1039108" y="453465"/>
            <a:ext cx="1926211" cy="198120"/>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Your Account</a:t>
            </a:r>
          </a:p>
        </p:txBody>
      </p:sp>
      <p:sp>
        <p:nvSpPr>
          <p:cNvPr name="TextBox 21" id="21"/>
          <p:cNvSpPr txBox="true"/>
          <p:nvPr/>
        </p:nvSpPr>
        <p:spPr>
          <a:xfrm rot="0">
            <a:off x="16055142" y="453465"/>
            <a:ext cx="9784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Contact</a:t>
            </a:r>
          </a:p>
        </p:txBody>
      </p:sp>
      <p:sp>
        <p:nvSpPr>
          <p:cNvPr name="TextBox 22" id="22"/>
          <p:cNvSpPr txBox="true"/>
          <p:nvPr/>
        </p:nvSpPr>
        <p:spPr>
          <a:xfrm rot="0">
            <a:off x="14499346" y="453465"/>
            <a:ext cx="1060497"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About Us</a:t>
            </a:r>
          </a:p>
        </p:txBody>
      </p:sp>
      <p:sp>
        <p:nvSpPr>
          <p:cNvPr name="TextBox 23" id="23"/>
          <p:cNvSpPr txBox="true"/>
          <p:nvPr/>
        </p:nvSpPr>
        <p:spPr>
          <a:xfrm rot="0">
            <a:off x="13268589" y="453465"/>
            <a:ext cx="735456"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Menu</a:t>
            </a:r>
          </a:p>
        </p:txBody>
      </p:sp>
      <p:sp>
        <p:nvSpPr>
          <p:cNvPr name="TextBox 24" id="24"/>
          <p:cNvSpPr txBox="true"/>
          <p:nvPr/>
        </p:nvSpPr>
        <p:spPr>
          <a:xfrm rot="0">
            <a:off x="12012830" y="453465"/>
            <a:ext cx="8097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Home</a:t>
            </a:r>
          </a:p>
        </p:txBody>
      </p:sp>
      <p:sp>
        <p:nvSpPr>
          <p:cNvPr name="TextBox 25" id="25"/>
          <p:cNvSpPr txBox="true"/>
          <p:nvPr/>
        </p:nvSpPr>
        <p:spPr>
          <a:xfrm rot="0">
            <a:off x="11697750" y="2226908"/>
            <a:ext cx="4846622" cy="962025"/>
          </a:xfrm>
          <a:prstGeom prst="rect">
            <a:avLst/>
          </a:prstGeom>
        </p:spPr>
        <p:txBody>
          <a:bodyPr anchor="t" rtlCol="false" tIns="0" lIns="0" bIns="0" rIns="0">
            <a:spAutoFit/>
          </a:bodyPr>
          <a:lstStyle/>
          <a:p>
            <a:pPr algn="l">
              <a:lnSpc>
                <a:spcPts val="6825"/>
              </a:lnSpc>
            </a:pPr>
            <a:r>
              <a:rPr lang="en-US" sz="6500">
                <a:solidFill>
                  <a:srgbClr val="FFFFFF"/>
                </a:solidFill>
                <a:latin typeface="Zuume Rough Bold"/>
                <a:ea typeface="Zuume Rough Bold"/>
                <a:cs typeface="Zuume Rough Bold"/>
                <a:sym typeface="Zuume Rough Bold"/>
              </a:rPr>
              <a:t>SOLUTION OVERVIEW</a:t>
            </a:r>
          </a:p>
        </p:txBody>
      </p:sp>
      <p:sp>
        <p:nvSpPr>
          <p:cNvPr name="TextBox 26" id="26"/>
          <p:cNvSpPr txBox="true"/>
          <p:nvPr/>
        </p:nvSpPr>
        <p:spPr>
          <a:xfrm rot="0">
            <a:off x="11797996" y="4263763"/>
            <a:ext cx="619715" cy="425748"/>
          </a:xfrm>
          <a:prstGeom prst="rect">
            <a:avLst/>
          </a:prstGeom>
        </p:spPr>
        <p:txBody>
          <a:bodyPr anchor="t" rtlCol="false" tIns="0" lIns="0" bIns="0" rIns="0">
            <a:spAutoFit/>
          </a:bodyPr>
          <a:lstStyle/>
          <a:p>
            <a:pPr algn="ctr">
              <a:lnSpc>
                <a:spcPts val="3550"/>
              </a:lnSpc>
              <a:spcBef>
                <a:spcPct val="0"/>
              </a:spcBef>
            </a:pPr>
            <a:r>
              <a:rPr lang="en-US" b="true" sz="2536">
                <a:solidFill>
                  <a:srgbClr val="FFFFFF"/>
                </a:solidFill>
                <a:latin typeface="Open Sans Bold"/>
                <a:ea typeface="Open Sans Bold"/>
                <a:cs typeface="Open Sans Bold"/>
                <a:sym typeface="Open Sans Bold"/>
              </a:rPr>
              <a:t>01</a:t>
            </a:r>
          </a:p>
        </p:txBody>
      </p:sp>
      <p:sp>
        <p:nvSpPr>
          <p:cNvPr name="TextBox 27" id="27"/>
          <p:cNvSpPr txBox="true"/>
          <p:nvPr/>
        </p:nvSpPr>
        <p:spPr>
          <a:xfrm rot="0">
            <a:off x="12812689" y="7013204"/>
            <a:ext cx="4789476" cy="659130"/>
          </a:xfrm>
          <a:prstGeom prst="rect">
            <a:avLst/>
          </a:prstGeom>
        </p:spPr>
        <p:txBody>
          <a:bodyPr anchor="t" rtlCol="false" tIns="0" lIns="0" bIns="0" rIns="0">
            <a:spAutoFit/>
          </a:bodyPr>
          <a:lstStyle/>
          <a:p>
            <a:pPr algn="l">
              <a:lnSpc>
                <a:spcPts val="2519"/>
              </a:lnSpc>
              <a:spcBef>
                <a:spcPct val="0"/>
              </a:spcBef>
            </a:pPr>
            <a:r>
              <a:rPr lang="en-US" b="true" sz="1799" i="true">
                <a:solidFill>
                  <a:srgbClr val="FFFFFF"/>
                </a:solidFill>
                <a:latin typeface="Times New Roman Bold Italics"/>
                <a:ea typeface="Times New Roman Bold Italics"/>
                <a:cs typeface="Times New Roman Bold Italics"/>
                <a:sym typeface="Times New Roman Bold Italics"/>
              </a:rPr>
              <a:t>For Admins:</a:t>
            </a:r>
            <a:r>
              <a:rPr lang="en-US" sz="1799">
                <a:solidFill>
                  <a:srgbClr val="FFFFFF"/>
                </a:solidFill>
                <a:latin typeface="Times New Roman"/>
                <a:ea typeface="Times New Roman"/>
                <a:cs typeface="Times New Roman"/>
                <a:sym typeface="Times New Roman"/>
              </a:rPr>
              <a:t> Efficient user, product, and order management through a dedicated dashboard.</a:t>
            </a:r>
          </a:p>
        </p:txBody>
      </p:sp>
      <p:sp>
        <p:nvSpPr>
          <p:cNvPr name="TextBox 28" id="28"/>
          <p:cNvSpPr txBox="true"/>
          <p:nvPr/>
        </p:nvSpPr>
        <p:spPr>
          <a:xfrm rot="0">
            <a:off x="11797996" y="5804052"/>
            <a:ext cx="619715" cy="425748"/>
          </a:xfrm>
          <a:prstGeom prst="rect">
            <a:avLst/>
          </a:prstGeom>
        </p:spPr>
        <p:txBody>
          <a:bodyPr anchor="t" rtlCol="false" tIns="0" lIns="0" bIns="0" rIns="0">
            <a:spAutoFit/>
          </a:bodyPr>
          <a:lstStyle/>
          <a:p>
            <a:pPr algn="ctr">
              <a:lnSpc>
                <a:spcPts val="3550"/>
              </a:lnSpc>
              <a:spcBef>
                <a:spcPct val="0"/>
              </a:spcBef>
            </a:pPr>
            <a:r>
              <a:rPr lang="en-US" b="true" sz="2536">
                <a:solidFill>
                  <a:srgbClr val="FFFFFF"/>
                </a:solidFill>
                <a:latin typeface="Open Sans Bold"/>
                <a:ea typeface="Open Sans Bold"/>
                <a:cs typeface="Open Sans Bold"/>
                <a:sym typeface="Open Sans Bold"/>
              </a:rPr>
              <a:t>02</a:t>
            </a:r>
          </a:p>
        </p:txBody>
      </p:sp>
      <p:sp>
        <p:nvSpPr>
          <p:cNvPr name="TextBox 29" id="29"/>
          <p:cNvSpPr txBox="true"/>
          <p:nvPr/>
        </p:nvSpPr>
        <p:spPr>
          <a:xfrm rot="0">
            <a:off x="11797996" y="7342931"/>
            <a:ext cx="619715" cy="426062"/>
          </a:xfrm>
          <a:prstGeom prst="rect">
            <a:avLst/>
          </a:prstGeom>
        </p:spPr>
        <p:txBody>
          <a:bodyPr anchor="t" rtlCol="false" tIns="0" lIns="0" bIns="0" rIns="0">
            <a:spAutoFit/>
          </a:bodyPr>
          <a:lstStyle/>
          <a:p>
            <a:pPr algn="ctr">
              <a:lnSpc>
                <a:spcPts val="3550"/>
              </a:lnSpc>
              <a:spcBef>
                <a:spcPct val="0"/>
              </a:spcBef>
            </a:pPr>
            <a:r>
              <a:rPr lang="en-US" b="true" sz="2536">
                <a:solidFill>
                  <a:srgbClr val="FFFFFF"/>
                </a:solidFill>
                <a:latin typeface="Open Sans Bold"/>
                <a:ea typeface="Open Sans Bold"/>
                <a:cs typeface="Open Sans Bold"/>
                <a:sym typeface="Open Sans Bold"/>
              </a:rPr>
              <a:t>03</a:t>
            </a:r>
          </a:p>
        </p:txBody>
      </p:sp>
      <p:sp>
        <p:nvSpPr>
          <p:cNvPr name="TextBox 30" id="30"/>
          <p:cNvSpPr txBox="true"/>
          <p:nvPr/>
        </p:nvSpPr>
        <p:spPr>
          <a:xfrm rot="0">
            <a:off x="12812689" y="3988185"/>
            <a:ext cx="5258276" cy="659129"/>
          </a:xfrm>
          <a:prstGeom prst="rect">
            <a:avLst/>
          </a:prstGeom>
        </p:spPr>
        <p:txBody>
          <a:bodyPr anchor="t" rtlCol="false" tIns="0" lIns="0" bIns="0" rIns="0">
            <a:spAutoFit/>
          </a:bodyPr>
          <a:lstStyle/>
          <a:p>
            <a:pPr algn="l">
              <a:lnSpc>
                <a:spcPts val="2520"/>
              </a:lnSpc>
            </a:pPr>
            <a:r>
              <a:rPr lang="en-US" sz="1800" i="true" b="true">
                <a:solidFill>
                  <a:srgbClr val="FFFFFF"/>
                </a:solidFill>
                <a:latin typeface="Times New Roman Bold Italics"/>
                <a:ea typeface="Times New Roman Bold Italics"/>
                <a:cs typeface="Times New Roman Bold Italics"/>
                <a:sym typeface="Times New Roman Bold Italics"/>
              </a:rPr>
              <a:t>For Users: </a:t>
            </a:r>
            <a:r>
              <a:rPr lang="en-US" sz="1800">
                <a:solidFill>
                  <a:srgbClr val="FFFFFF"/>
                </a:solidFill>
                <a:latin typeface="Times New Roman"/>
                <a:ea typeface="Times New Roman"/>
                <a:cs typeface="Times New Roman"/>
                <a:sym typeface="Times New Roman"/>
              </a:rPr>
              <a:t>Seamless registration, login, browsing, ordering, and payment.</a:t>
            </a:r>
          </a:p>
        </p:txBody>
      </p:sp>
      <p:sp>
        <p:nvSpPr>
          <p:cNvPr name="TextBox 31" id="31"/>
          <p:cNvSpPr txBox="true"/>
          <p:nvPr/>
        </p:nvSpPr>
        <p:spPr>
          <a:xfrm rot="0">
            <a:off x="12822590" y="5528473"/>
            <a:ext cx="4799377" cy="659130"/>
          </a:xfrm>
          <a:prstGeom prst="rect">
            <a:avLst/>
          </a:prstGeom>
        </p:spPr>
        <p:txBody>
          <a:bodyPr anchor="t" rtlCol="false" tIns="0" lIns="0" bIns="0" rIns="0">
            <a:spAutoFit/>
          </a:bodyPr>
          <a:lstStyle/>
          <a:p>
            <a:pPr algn="l">
              <a:lnSpc>
                <a:spcPts val="2519"/>
              </a:lnSpc>
              <a:spcBef>
                <a:spcPct val="0"/>
              </a:spcBef>
            </a:pPr>
            <a:r>
              <a:rPr lang="en-US" b="true" sz="1799" i="true">
                <a:solidFill>
                  <a:srgbClr val="FFFFFF"/>
                </a:solidFill>
                <a:latin typeface="Times New Roman Bold Italics"/>
                <a:ea typeface="Times New Roman Bold Italics"/>
                <a:cs typeface="Times New Roman Bold Italics"/>
                <a:sym typeface="Times New Roman Bold Italics"/>
              </a:rPr>
              <a:t>For Restaurants: </a:t>
            </a:r>
            <a:r>
              <a:rPr lang="en-US" sz="1799">
                <a:solidFill>
                  <a:srgbClr val="FFFFFF"/>
                </a:solidFill>
                <a:latin typeface="Times New Roman"/>
                <a:ea typeface="Times New Roman"/>
                <a:cs typeface="Times New Roman"/>
                <a:sym typeface="Times New Roman"/>
              </a:rPr>
              <a:t>Easy product listing, editing, and order management.</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0312" t="0" r="-20312" b="0"/>
            </a:stretch>
          </a:blipFill>
        </p:spPr>
      </p:sp>
      <p:sp>
        <p:nvSpPr>
          <p:cNvPr name="Freeform 3" id="3"/>
          <p:cNvSpPr/>
          <p:nvPr/>
        </p:nvSpPr>
        <p:spPr>
          <a:xfrm flipH="false" flipV="false" rot="0">
            <a:off x="17317402" y="443218"/>
            <a:ext cx="294663" cy="294663"/>
          </a:xfrm>
          <a:custGeom>
            <a:avLst/>
            <a:gdLst/>
            <a:ahLst/>
            <a:cxnLst/>
            <a:rect r="r" b="b" t="t" l="l"/>
            <a:pathLst>
              <a:path h="294663" w="294663">
                <a:moveTo>
                  <a:pt x="0" y="0"/>
                </a:moveTo>
                <a:lnTo>
                  <a:pt x="294664" y="0"/>
                </a:lnTo>
                <a:lnTo>
                  <a:pt x="294664" y="294664"/>
                </a:lnTo>
                <a:lnTo>
                  <a:pt x="0" y="29466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574084" y="397496"/>
            <a:ext cx="328958" cy="328958"/>
          </a:xfrm>
          <a:custGeom>
            <a:avLst/>
            <a:gdLst/>
            <a:ahLst/>
            <a:cxnLst/>
            <a:rect r="r" b="b" t="t" l="l"/>
            <a:pathLst>
              <a:path h="328958" w="328958">
                <a:moveTo>
                  <a:pt x="0" y="0"/>
                </a:moveTo>
                <a:lnTo>
                  <a:pt x="328958" y="0"/>
                </a:lnTo>
                <a:lnTo>
                  <a:pt x="328958" y="328958"/>
                </a:lnTo>
                <a:lnTo>
                  <a:pt x="0" y="32895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5" id="5"/>
          <p:cNvGrpSpPr/>
          <p:nvPr/>
        </p:nvGrpSpPr>
        <p:grpSpPr>
          <a:xfrm rot="0">
            <a:off x="18070965" y="8097878"/>
            <a:ext cx="434070" cy="1160422"/>
            <a:chOff x="0" y="0"/>
            <a:chExt cx="114323" cy="305626"/>
          </a:xfrm>
        </p:grpSpPr>
        <p:sp>
          <p:nvSpPr>
            <p:cNvPr name="Freeform 6" id="6"/>
            <p:cNvSpPr/>
            <p:nvPr/>
          </p:nvSpPr>
          <p:spPr>
            <a:xfrm flipH="false" flipV="false" rot="0">
              <a:off x="0" y="0"/>
              <a:ext cx="114323" cy="305626"/>
            </a:xfrm>
            <a:custGeom>
              <a:avLst/>
              <a:gdLst/>
              <a:ahLst/>
              <a:cxnLst/>
              <a:rect r="r" b="b" t="t" l="l"/>
              <a:pathLst>
                <a:path h="305626" w="114323">
                  <a:moveTo>
                    <a:pt x="57162" y="0"/>
                  </a:moveTo>
                  <a:lnTo>
                    <a:pt x="57162" y="0"/>
                  </a:lnTo>
                  <a:cubicBezTo>
                    <a:pt x="72322" y="0"/>
                    <a:pt x="86861" y="6022"/>
                    <a:pt x="97581" y="16742"/>
                  </a:cubicBezTo>
                  <a:cubicBezTo>
                    <a:pt x="108301" y="27462"/>
                    <a:pt x="114323" y="42001"/>
                    <a:pt x="114323" y="57162"/>
                  </a:cubicBezTo>
                  <a:lnTo>
                    <a:pt x="114323" y="248464"/>
                  </a:lnTo>
                  <a:cubicBezTo>
                    <a:pt x="114323" y="263624"/>
                    <a:pt x="108301" y="278164"/>
                    <a:pt x="97581" y="288883"/>
                  </a:cubicBezTo>
                  <a:cubicBezTo>
                    <a:pt x="86861" y="299603"/>
                    <a:pt x="72322" y="305626"/>
                    <a:pt x="57162" y="305626"/>
                  </a:cubicBezTo>
                  <a:lnTo>
                    <a:pt x="57162" y="305626"/>
                  </a:lnTo>
                  <a:cubicBezTo>
                    <a:pt x="42001" y="305626"/>
                    <a:pt x="27462" y="299603"/>
                    <a:pt x="16742" y="288883"/>
                  </a:cubicBezTo>
                  <a:cubicBezTo>
                    <a:pt x="6022" y="278164"/>
                    <a:pt x="0" y="263624"/>
                    <a:pt x="0" y="248464"/>
                  </a:cubicBezTo>
                  <a:lnTo>
                    <a:pt x="0" y="57162"/>
                  </a:lnTo>
                  <a:cubicBezTo>
                    <a:pt x="0" y="42001"/>
                    <a:pt x="6022" y="27462"/>
                    <a:pt x="16742" y="16742"/>
                  </a:cubicBezTo>
                  <a:cubicBezTo>
                    <a:pt x="27462" y="6022"/>
                    <a:pt x="42001" y="0"/>
                    <a:pt x="57162" y="0"/>
                  </a:cubicBezTo>
                  <a:close/>
                </a:path>
              </a:pathLst>
            </a:custGeom>
            <a:solidFill>
              <a:srgbClr val="FF5400"/>
            </a:solidFill>
          </p:spPr>
        </p:sp>
        <p:sp>
          <p:nvSpPr>
            <p:cNvPr name="TextBox 7" id="7"/>
            <p:cNvSpPr txBox="true"/>
            <p:nvPr/>
          </p:nvSpPr>
          <p:spPr>
            <a:xfrm>
              <a:off x="0" y="-38100"/>
              <a:ext cx="114323" cy="343726"/>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7086082" y="2176410"/>
            <a:ext cx="9442167" cy="6077267"/>
            <a:chOff x="0" y="0"/>
            <a:chExt cx="5513070" cy="3548380"/>
          </a:xfrm>
        </p:grpSpPr>
        <p:sp>
          <p:nvSpPr>
            <p:cNvPr name="Freeform 9" id="9"/>
            <p:cNvSpPr/>
            <p:nvPr/>
          </p:nvSpPr>
          <p:spPr>
            <a:xfrm flipH="false" flipV="false" rot="0">
              <a:off x="-2540" y="-15240"/>
              <a:ext cx="5515610" cy="3563620"/>
            </a:xfrm>
            <a:custGeom>
              <a:avLst/>
              <a:gdLst/>
              <a:ahLst/>
              <a:cxnLst/>
              <a:rect r="r" b="b" t="t" l="l"/>
              <a:pathLst>
                <a:path h="3563620" w="5515610">
                  <a:moveTo>
                    <a:pt x="4991100" y="1559560"/>
                  </a:moveTo>
                  <a:cubicBezTo>
                    <a:pt x="5048250" y="1537970"/>
                    <a:pt x="5124450" y="1548130"/>
                    <a:pt x="5189220" y="1526540"/>
                  </a:cubicBezTo>
                  <a:cubicBezTo>
                    <a:pt x="5326380" y="1479550"/>
                    <a:pt x="5435600" y="1404620"/>
                    <a:pt x="5515610" y="1319530"/>
                  </a:cubicBezTo>
                  <a:cubicBezTo>
                    <a:pt x="5499100" y="1231900"/>
                    <a:pt x="5494020" y="1183640"/>
                    <a:pt x="5505450" y="1109980"/>
                  </a:cubicBezTo>
                  <a:cubicBezTo>
                    <a:pt x="5495290" y="1104900"/>
                    <a:pt x="5473700" y="1118870"/>
                    <a:pt x="5472430" y="1098550"/>
                  </a:cubicBezTo>
                  <a:cubicBezTo>
                    <a:pt x="5469890" y="1040130"/>
                    <a:pt x="5441950" y="1018540"/>
                    <a:pt x="5415280" y="969010"/>
                  </a:cubicBezTo>
                  <a:cubicBezTo>
                    <a:pt x="5210810" y="998220"/>
                    <a:pt x="4838700" y="1158240"/>
                    <a:pt x="4617720" y="1144270"/>
                  </a:cubicBezTo>
                  <a:cubicBezTo>
                    <a:pt x="4753610" y="1047750"/>
                    <a:pt x="4851400" y="939800"/>
                    <a:pt x="4853940" y="797560"/>
                  </a:cubicBezTo>
                  <a:cubicBezTo>
                    <a:pt x="4842510" y="786130"/>
                    <a:pt x="4777740" y="778510"/>
                    <a:pt x="4762500" y="783590"/>
                  </a:cubicBezTo>
                  <a:cubicBezTo>
                    <a:pt x="4710430" y="773430"/>
                    <a:pt x="4657090" y="726440"/>
                    <a:pt x="4634230" y="697230"/>
                  </a:cubicBezTo>
                  <a:cubicBezTo>
                    <a:pt x="4612640" y="711200"/>
                    <a:pt x="4608830" y="695960"/>
                    <a:pt x="4589780" y="706120"/>
                  </a:cubicBezTo>
                  <a:cubicBezTo>
                    <a:pt x="4508500" y="643890"/>
                    <a:pt x="4337050" y="737870"/>
                    <a:pt x="4254500" y="679450"/>
                  </a:cubicBezTo>
                  <a:cubicBezTo>
                    <a:pt x="4292600" y="579120"/>
                    <a:pt x="4215130" y="556260"/>
                    <a:pt x="4163060" y="508000"/>
                  </a:cubicBezTo>
                  <a:cubicBezTo>
                    <a:pt x="4182110" y="429260"/>
                    <a:pt x="4135120" y="387350"/>
                    <a:pt x="4091940" y="313690"/>
                  </a:cubicBezTo>
                  <a:cubicBezTo>
                    <a:pt x="4038600" y="339090"/>
                    <a:pt x="4042410" y="299720"/>
                    <a:pt x="4048760" y="274320"/>
                  </a:cubicBezTo>
                  <a:cubicBezTo>
                    <a:pt x="4009390" y="285750"/>
                    <a:pt x="3985260" y="270510"/>
                    <a:pt x="3963670" y="250190"/>
                  </a:cubicBezTo>
                  <a:cubicBezTo>
                    <a:pt x="3887470" y="279400"/>
                    <a:pt x="3817620" y="280670"/>
                    <a:pt x="3756660" y="287020"/>
                  </a:cubicBezTo>
                  <a:cubicBezTo>
                    <a:pt x="3445510" y="320040"/>
                    <a:pt x="3059430" y="403860"/>
                    <a:pt x="2780030" y="417830"/>
                  </a:cubicBezTo>
                  <a:cubicBezTo>
                    <a:pt x="3036570" y="308610"/>
                    <a:pt x="3333750" y="238760"/>
                    <a:pt x="3522980" y="144780"/>
                  </a:cubicBezTo>
                  <a:cubicBezTo>
                    <a:pt x="3529330" y="91440"/>
                    <a:pt x="3528060" y="67310"/>
                    <a:pt x="3524250" y="17780"/>
                  </a:cubicBezTo>
                  <a:cubicBezTo>
                    <a:pt x="3319780" y="0"/>
                    <a:pt x="3006090" y="97790"/>
                    <a:pt x="2715260" y="189230"/>
                  </a:cubicBezTo>
                  <a:cubicBezTo>
                    <a:pt x="2040890" y="401320"/>
                    <a:pt x="1228090" y="642620"/>
                    <a:pt x="845820" y="1018540"/>
                  </a:cubicBezTo>
                  <a:cubicBezTo>
                    <a:pt x="855980" y="1074420"/>
                    <a:pt x="839470" y="1146810"/>
                    <a:pt x="881380" y="1195070"/>
                  </a:cubicBezTo>
                  <a:cubicBezTo>
                    <a:pt x="741680" y="1271270"/>
                    <a:pt x="581660" y="1339850"/>
                    <a:pt x="445770" y="1418590"/>
                  </a:cubicBezTo>
                  <a:cubicBezTo>
                    <a:pt x="450850" y="1484630"/>
                    <a:pt x="485140" y="1553210"/>
                    <a:pt x="499110" y="1564640"/>
                  </a:cubicBezTo>
                  <a:cubicBezTo>
                    <a:pt x="454660" y="1588770"/>
                    <a:pt x="523240" y="1570990"/>
                    <a:pt x="520700" y="1596390"/>
                  </a:cubicBezTo>
                  <a:cubicBezTo>
                    <a:pt x="501650" y="1605280"/>
                    <a:pt x="514350" y="1626870"/>
                    <a:pt x="486410" y="1633220"/>
                  </a:cubicBezTo>
                  <a:cubicBezTo>
                    <a:pt x="383540" y="1616710"/>
                    <a:pt x="269240" y="1696720"/>
                    <a:pt x="163830" y="1720850"/>
                  </a:cubicBezTo>
                  <a:cubicBezTo>
                    <a:pt x="160020" y="1737360"/>
                    <a:pt x="198120" y="1734820"/>
                    <a:pt x="173990" y="1748790"/>
                  </a:cubicBezTo>
                  <a:cubicBezTo>
                    <a:pt x="104140" y="1765300"/>
                    <a:pt x="96520" y="1802130"/>
                    <a:pt x="26670" y="1818640"/>
                  </a:cubicBezTo>
                  <a:cubicBezTo>
                    <a:pt x="24130" y="1833880"/>
                    <a:pt x="21590" y="1849120"/>
                    <a:pt x="25400" y="1866900"/>
                  </a:cubicBezTo>
                  <a:cubicBezTo>
                    <a:pt x="35560" y="1879600"/>
                    <a:pt x="96520" y="1864360"/>
                    <a:pt x="80010" y="1885950"/>
                  </a:cubicBezTo>
                  <a:cubicBezTo>
                    <a:pt x="43180" y="1898650"/>
                    <a:pt x="0" y="1894840"/>
                    <a:pt x="1270" y="1930400"/>
                  </a:cubicBezTo>
                  <a:cubicBezTo>
                    <a:pt x="21590" y="1953260"/>
                    <a:pt x="63500" y="1938020"/>
                    <a:pt x="74930" y="1974850"/>
                  </a:cubicBezTo>
                  <a:cubicBezTo>
                    <a:pt x="66040" y="1992630"/>
                    <a:pt x="38100" y="2002790"/>
                    <a:pt x="45720" y="2025650"/>
                  </a:cubicBezTo>
                  <a:cubicBezTo>
                    <a:pt x="105410" y="2024380"/>
                    <a:pt x="158750" y="2035810"/>
                    <a:pt x="220980" y="2032000"/>
                  </a:cubicBezTo>
                  <a:cubicBezTo>
                    <a:pt x="201930" y="2042160"/>
                    <a:pt x="236220" y="2065020"/>
                    <a:pt x="287020" y="2054860"/>
                  </a:cubicBezTo>
                  <a:cubicBezTo>
                    <a:pt x="284480" y="2072640"/>
                    <a:pt x="240030" y="2075180"/>
                    <a:pt x="243840" y="2094230"/>
                  </a:cubicBezTo>
                  <a:cubicBezTo>
                    <a:pt x="317500" y="2080260"/>
                    <a:pt x="337820" y="2052320"/>
                    <a:pt x="406400" y="2042160"/>
                  </a:cubicBezTo>
                  <a:cubicBezTo>
                    <a:pt x="360680" y="2078990"/>
                    <a:pt x="302260" y="2136140"/>
                    <a:pt x="245110" y="2148840"/>
                  </a:cubicBezTo>
                  <a:cubicBezTo>
                    <a:pt x="228600" y="2171700"/>
                    <a:pt x="234950" y="2202180"/>
                    <a:pt x="226060" y="2226310"/>
                  </a:cubicBezTo>
                  <a:cubicBezTo>
                    <a:pt x="210820" y="2221230"/>
                    <a:pt x="212090" y="2301240"/>
                    <a:pt x="251460" y="2320290"/>
                  </a:cubicBezTo>
                  <a:cubicBezTo>
                    <a:pt x="300990" y="2307590"/>
                    <a:pt x="412750" y="2313940"/>
                    <a:pt x="485140" y="2329180"/>
                  </a:cubicBezTo>
                  <a:cubicBezTo>
                    <a:pt x="480060" y="2343150"/>
                    <a:pt x="463550" y="2353310"/>
                    <a:pt x="472440" y="2373630"/>
                  </a:cubicBezTo>
                  <a:cubicBezTo>
                    <a:pt x="496570" y="2382520"/>
                    <a:pt x="554990" y="2331720"/>
                    <a:pt x="579120" y="2350770"/>
                  </a:cubicBezTo>
                  <a:cubicBezTo>
                    <a:pt x="614680" y="2363470"/>
                    <a:pt x="551180" y="2376170"/>
                    <a:pt x="568960" y="2401570"/>
                  </a:cubicBezTo>
                  <a:cubicBezTo>
                    <a:pt x="805180" y="2283460"/>
                    <a:pt x="994410" y="2261870"/>
                    <a:pt x="1234440" y="2204720"/>
                  </a:cubicBezTo>
                  <a:cubicBezTo>
                    <a:pt x="966470" y="2321560"/>
                    <a:pt x="604520" y="2636520"/>
                    <a:pt x="598170" y="2739390"/>
                  </a:cubicBezTo>
                  <a:cubicBezTo>
                    <a:pt x="631190" y="2739390"/>
                    <a:pt x="659130" y="2747010"/>
                    <a:pt x="689610" y="2753360"/>
                  </a:cubicBezTo>
                  <a:cubicBezTo>
                    <a:pt x="679450" y="2780030"/>
                    <a:pt x="664210" y="2805430"/>
                    <a:pt x="661670" y="2834640"/>
                  </a:cubicBezTo>
                  <a:cubicBezTo>
                    <a:pt x="678180" y="2805430"/>
                    <a:pt x="736600" y="2791460"/>
                    <a:pt x="741680" y="2844800"/>
                  </a:cubicBezTo>
                  <a:cubicBezTo>
                    <a:pt x="701040" y="2848610"/>
                    <a:pt x="701040" y="2861310"/>
                    <a:pt x="701040" y="2891790"/>
                  </a:cubicBezTo>
                  <a:cubicBezTo>
                    <a:pt x="742950" y="2896870"/>
                    <a:pt x="807720" y="2860040"/>
                    <a:pt x="828040" y="2899410"/>
                  </a:cubicBezTo>
                  <a:cubicBezTo>
                    <a:pt x="801370" y="2915920"/>
                    <a:pt x="791210" y="2900680"/>
                    <a:pt x="765810" y="2914650"/>
                  </a:cubicBezTo>
                  <a:cubicBezTo>
                    <a:pt x="767080" y="2940050"/>
                    <a:pt x="792480" y="2921000"/>
                    <a:pt x="801370" y="2933700"/>
                  </a:cubicBezTo>
                  <a:cubicBezTo>
                    <a:pt x="727710" y="2964180"/>
                    <a:pt x="731520" y="2975610"/>
                    <a:pt x="707390" y="3016250"/>
                  </a:cubicBezTo>
                  <a:cubicBezTo>
                    <a:pt x="687070" y="2983230"/>
                    <a:pt x="633730" y="3195320"/>
                    <a:pt x="676910" y="3192780"/>
                  </a:cubicBezTo>
                  <a:cubicBezTo>
                    <a:pt x="641350" y="3229610"/>
                    <a:pt x="709930" y="3208020"/>
                    <a:pt x="726440" y="3221990"/>
                  </a:cubicBezTo>
                  <a:cubicBezTo>
                    <a:pt x="711200" y="3248660"/>
                    <a:pt x="745490" y="3256280"/>
                    <a:pt x="749300" y="3284220"/>
                  </a:cubicBezTo>
                  <a:cubicBezTo>
                    <a:pt x="768350" y="3289300"/>
                    <a:pt x="805180" y="3262630"/>
                    <a:pt x="803910" y="3303270"/>
                  </a:cubicBezTo>
                  <a:cubicBezTo>
                    <a:pt x="767080" y="3307080"/>
                    <a:pt x="778510" y="3296920"/>
                    <a:pt x="753110" y="3322320"/>
                  </a:cubicBezTo>
                  <a:cubicBezTo>
                    <a:pt x="744220" y="3313430"/>
                    <a:pt x="725170" y="3304540"/>
                    <a:pt x="706120" y="3323590"/>
                  </a:cubicBezTo>
                  <a:cubicBezTo>
                    <a:pt x="720090" y="3350260"/>
                    <a:pt x="715010" y="3370580"/>
                    <a:pt x="712470" y="3392170"/>
                  </a:cubicBezTo>
                  <a:cubicBezTo>
                    <a:pt x="779780" y="3380740"/>
                    <a:pt x="732790" y="3403600"/>
                    <a:pt x="795020" y="3408680"/>
                  </a:cubicBezTo>
                  <a:cubicBezTo>
                    <a:pt x="814070" y="3431540"/>
                    <a:pt x="786130" y="3437890"/>
                    <a:pt x="782320" y="3453130"/>
                  </a:cubicBezTo>
                  <a:cubicBezTo>
                    <a:pt x="904240" y="3456940"/>
                    <a:pt x="967740" y="3507740"/>
                    <a:pt x="1071880" y="3531870"/>
                  </a:cubicBezTo>
                  <a:cubicBezTo>
                    <a:pt x="1071880" y="3554730"/>
                    <a:pt x="1090930" y="3545840"/>
                    <a:pt x="1093470" y="3563620"/>
                  </a:cubicBezTo>
                  <a:cubicBezTo>
                    <a:pt x="1291590" y="3540760"/>
                    <a:pt x="1422400" y="3562350"/>
                    <a:pt x="1651000" y="3492500"/>
                  </a:cubicBezTo>
                  <a:cubicBezTo>
                    <a:pt x="1623060" y="3467100"/>
                    <a:pt x="1544320" y="3487420"/>
                    <a:pt x="1529080" y="3474720"/>
                  </a:cubicBezTo>
                  <a:cubicBezTo>
                    <a:pt x="1684020" y="3409950"/>
                    <a:pt x="1873250" y="3387090"/>
                    <a:pt x="2058670" y="3350260"/>
                  </a:cubicBezTo>
                  <a:cubicBezTo>
                    <a:pt x="2236470" y="3315970"/>
                    <a:pt x="2411730" y="3327400"/>
                    <a:pt x="2586990" y="3249930"/>
                  </a:cubicBezTo>
                  <a:cubicBezTo>
                    <a:pt x="2628900" y="3266440"/>
                    <a:pt x="2661920" y="3234690"/>
                    <a:pt x="2701290" y="3223260"/>
                  </a:cubicBezTo>
                  <a:cubicBezTo>
                    <a:pt x="2907030" y="3161030"/>
                    <a:pt x="3168650" y="3111500"/>
                    <a:pt x="3371850" y="3094990"/>
                  </a:cubicBezTo>
                  <a:cubicBezTo>
                    <a:pt x="3407410" y="3092450"/>
                    <a:pt x="3448050" y="3072130"/>
                    <a:pt x="3464560" y="3060700"/>
                  </a:cubicBezTo>
                  <a:cubicBezTo>
                    <a:pt x="3530600" y="3070860"/>
                    <a:pt x="3644900" y="3027680"/>
                    <a:pt x="3704590" y="3011170"/>
                  </a:cubicBezTo>
                  <a:cubicBezTo>
                    <a:pt x="3702050" y="2999740"/>
                    <a:pt x="3691890" y="2987040"/>
                    <a:pt x="3703320" y="2980690"/>
                  </a:cubicBezTo>
                  <a:cubicBezTo>
                    <a:pt x="3785870" y="2961640"/>
                    <a:pt x="3902710" y="2941320"/>
                    <a:pt x="3978910" y="2895600"/>
                  </a:cubicBezTo>
                  <a:cubicBezTo>
                    <a:pt x="3968750" y="2890520"/>
                    <a:pt x="3947160" y="2904490"/>
                    <a:pt x="3945890" y="2884170"/>
                  </a:cubicBezTo>
                  <a:cubicBezTo>
                    <a:pt x="4018280" y="2866390"/>
                    <a:pt x="4107180" y="2858770"/>
                    <a:pt x="4175760" y="2830830"/>
                  </a:cubicBezTo>
                  <a:cubicBezTo>
                    <a:pt x="4161790" y="2828290"/>
                    <a:pt x="4146550" y="2828290"/>
                    <a:pt x="4133850" y="2821940"/>
                  </a:cubicBezTo>
                  <a:cubicBezTo>
                    <a:pt x="4218940" y="2757170"/>
                    <a:pt x="4254500" y="2725420"/>
                    <a:pt x="4371340" y="2711450"/>
                  </a:cubicBezTo>
                  <a:cubicBezTo>
                    <a:pt x="4362450" y="2673350"/>
                    <a:pt x="4389120" y="2649220"/>
                    <a:pt x="4448810" y="2635250"/>
                  </a:cubicBezTo>
                  <a:cubicBezTo>
                    <a:pt x="4465320" y="2612390"/>
                    <a:pt x="4414520" y="2621280"/>
                    <a:pt x="4433570" y="2593340"/>
                  </a:cubicBezTo>
                  <a:cubicBezTo>
                    <a:pt x="4645660" y="2565400"/>
                    <a:pt x="4704080" y="2374900"/>
                    <a:pt x="4801870" y="2268220"/>
                  </a:cubicBezTo>
                  <a:cubicBezTo>
                    <a:pt x="4805680" y="2264410"/>
                    <a:pt x="4822190" y="2254250"/>
                    <a:pt x="4824730" y="2251710"/>
                  </a:cubicBezTo>
                  <a:cubicBezTo>
                    <a:pt x="4959350" y="2170430"/>
                    <a:pt x="5125720" y="2159000"/>
                    <a:pt x="5228590" y="2047240"/>
                  </a:cubicBezTo>
                  <a:cubicBezTo>
                    <a:pt x="5267960" y="1962150"/>
                    <a:pt x="5372100" y="1854200"/>
                    <a:pt x="5256530" y="1784350"/>
                  </a:cubicBezTo>
                  <a:cubicBezTo>
                    <a:pt x="5269230" y="1766570"/>
                    <a:pt x="5262880" y="1742440"/>
                    <a:pt x="5250180" y="1715770"/>
                  </a:cubicBezTo>
                  <a:cubicBezTo>
                    <a:pt x="5198110" y="1729740"/>
                    <a:pt x="4958080" y="1682750"/>
                    <a:pt x="4904740" y="1661160"/>
                  </a:cubicBezTo>
                  <a:cubicBezTo>
                    <a:pt x="4916170" y="1634490"/>
                    <a:pt x="4892040" y="1607820"/>
                    <a:pt x="4898390" y="1592580"/>
                  </a:cubicBezTo>
                  <a:cubicBezTo>
                    <a:pt x="4947920" y="1590040"/>
                    <a:pt x="4961890" y="1570990"/>
                    <a:pt x="4991100" y="1559560"/>
                  </a:cubicBezTo>
                  <a:close/>
                </a:path>
              </a:pathLst>
            </a:custGeom>
            <a:solidFill>
              <a:srgbClr val="FF5400"/>
            </a:solidFill>
            <a:ln w="12700">
              <a:solidFill>
                <a:srgbClr val="000000"/>
              </a:solidFill>
            </a:ln>
          </p:spPr>
        </p:sp>
      </p:grpSp>
      <p:grpSp>
        <p:nvGrpSpPr>
          <p:cNvPr name="Group 10" id="10"/>
          <p:cNvGrpSpPr/>
          <p:nvPr/>
        </p:nvGrpSpPr>
        <p:grpSpPr>
          <a:xfrm rot="0">
            <a:off x="6942996" y="2033323"/>
            <a:ext cx="9442167" cy="6077267"/>
            <a:chOff x="0" y="0"/>
            <a:chExt cx="5513070" cy="3548380"/>
          </a:xfrm>
        </p:grpSpPr>
        <p:sp>
          <p:nvSpPr>
            <p:cNvPr name="Freeform 11" id="11"/>
            <p:cNvSpPr/>
            <p:nvPr/>
          </p:nvSpPr>
          <p:spPr>
            <a:xfrm flipH="false" flipV="false" rot="0">
              <a:off x="-2540" y="-15240"/>
              <a:ext cx="5515610" cy="3563620"/>
            </a:xfrm>
            <a:custGeom>
              <a:avLst/>
              <a:gdLst/>
              <a:ahLst/>
              <a:cxnLst/>
              <a:rect r="r" b="b" t="t" l="l"/>
              <a:pathLst>
                <a:path h="3563620" w="5515610">
                  <a:moveTo>
                    <a:pt x="4991100" y="1559560"/>
                  </a:moveTo>
                  <a:cubicBezTo>
                    <a:pt x="5048250" y="1537970"/>
                    <a:pt x="5124450" y="1548130"/>
                    <a:pt x="5189220" y="1526540"/>
                  </a:cubicBezTo>
                  <a:cubicBezTo>
                    <a:pt x="5326380" y="1479550"/>
                    <a:pt x="5435600" y="1404620"/>
                    <a:pt x="5515610" y="1319530"/>
                  </a:cubicBezTo>
                  <a:cubicBezTo>
                    <a:pt x="5499100" y="1231900"/>
                    <a:pt x="5494020" y="1183640"/>
                    <a:pt x="5505450" y="1109980"/>
                  </a:cubicBezTo>
                  <a:cubicBezTo>
                    <a:pt x="5495290" y="1104900"/>
                    <a:pt x="5473700" y="1118870"/>
                    <a:pt x="5472430" y="1098550"/>
                  </a:cubicBezTo>
                  <a:cubicBezTo>
                    <a:pt x="5469890" y="1040130"/>
                    <a:pt x="5441950" y="1018540"/>
                    <a:pt x="5415280" y="969010"/>
                  </a:cubicBezTo>
                  <a:cubicBezTo>
                    <a:pt x="5210810" y="998220"/>
                    <a:pt x="4838700" y="1158240"/>
                    <a:pt x="4617720" y="1144270"/>
                  </a:cubicBezTo>
                  <a:cubicBezTo>
                    <a:pt x="4753610" y="1047750"/>
                    <a:pt x="4851400" y="939800"/>
                    <a:pt x="4853940" y="797560"/>
                  </a:cubicBezTo>
                  <a:cubicBezTo>
                    <a:pt x="4842510" y="786130"/>
                    <a:pt x="4777740" y="778510"/>
                    <a:pt x="4762500" y="783590"/>
                  </a:cubicBezTo>
                  <a:cubicBezTo>
                    <a:pt x="4710430" y="773430"/>
                    <a:pt x="4657090" y="726440"/>
                    <a:pt x="4634230" y="697230"/>
                  </a:cubicBezTo>
                  <a:cubicBezTo>
                    <a:pt x="4612640" y="711200"/>
                    <a:pt x="4608830" y="695960"/>
                    <a:pt x="4589780" y="706120"/>
                  </a:cubicBezTo>
                  <a:cubicBezTo>
                    <a:pt x="4508500" y="643890"/>
                    <a:pt x="4337050" y="737870"/>
                    <a:pt x="4254500" y="679450"/>
                  </a:cubicBezTo>
                  <a:cubicBezTo>
                    <a:pt x="4292600" y="579120"/>
                    <a:pt x="4215130" y="556260"/>
                    <a:pt x="4163060" y="508000"/>
                  </a:cubicBezTo>
                  <a:cubicBezTo>
                    <a:pt x="4182110" y="429260"/>
                    <a:pt x="4135120" y="387350"/>
                    <a:pt x="4091940" y="313690"/>
                  </a:cubicBezTo>
                  <a:cubicBezTo>
                    <a:pt x="4038600" y="339090"/>
                    <a:pt x="4042410" y="299720"/>
                    <a:pt x="4048760" y="274320"/>
                  </a:cubicBezTo>
                  <a:cubicBezTo>
                    <a:pt x="4009390" y="285750"/>
                    <a:pt x="3985260" y="270510"/>
                    <a:pt x="3963670" y="250190"/>
                  </a:cubicBezTo>
                  <a:cubicBezTo>
                    <a:pt x="3887470" y="279400"/>
                    <a:pt x="3817620" y="280670"/>
                    <a:pt x="3756660" y="287020"/>
                  </a:cubicBezTo>
                  <a:cubicBezTo>
                    <a:pt x="3445510" y="320040"/>
                    <a:pt x="3059430" y="403860"/>
                    <a:pt x="2780030" y="417830"/>
                  </a:cubicBezTo>
                  <a:cubicBezTo>
                    <a:pt x="3036570" y="308610"/>
                    <a:pt x="3333750" y="238760"/>
                    <a:pt x="3522980" y="144780"/>
                  </a:cubicBezTo>
                  <a:cubicBezTo>
                    <a:pt x="3529330" y="91440"/>
                    <a:pt x="3528060" y="67310"/>
                    <a:pt x="3524250" y="17780"/>
                  </a:cubicBezTo>
                  <a:cubicBezTo>
                    <a:pt x="3319780" y="0"/>
                    <a:pt x="3006090" y="97790"/>
                    <a:pt x="2715260" y="189230"/>
                  </a:cubicBezTo>
                  <a:cubicBezTo>
                    <a:pt x="2040890" y="401320"/>
                    <a:pt x="1228090" y="642620"/>
                    <a:pt x="845820" y="1018540"/>
                  </a:cubicBezTo>
                  <a:cubicBezTo>
                    <a:pt x="855980" y="1074420"/>
                    <a:pt x="839470" y="1146810"/>
                    <a:pt x="881380" y="1195070"/>
                  </a:cubicBezTo>
                  <a:cubicBezTo>
                    <a:pt x="741680" y="1271270"/>
                    <a:pt x="581660" y="1339850"/>
                    <a:pt x="445770" y="1418590"/>
                  </a:cubicBezTo>
                  <a:cubicBezTo>
                    <a:pt x="450850" y="1484630"/>
                    <a:pt x="485140" y="1553210"/>
                    <a:pt x="499110" y="1564640"/>
                  </a:cubicBezTo>
                  <a:cubicBezTo>
                    <a:pt x="454660" y="1588770"/>
                    <a:pt x="523240" y="1570990"/>
                    <a:pt x="520700" y="1596390"/>
                  </a:cubicBezTo>
                  <a:cubicBezTo>
                    <a:pt x="501650" y="1605280"/>
                    <a:pt x="514350" y="1626870"/>
                    <a:pt x="486410" y="1633220"/>
                  </a:cubicBezTo>
                  <a:cubicBezTo>
                    <a:pt x="383540" y="1616710"/>
                    <a:pt x="269240" y="1696720"/>
                    <a:pt x="163830" y="1720850"/>
                  </a:cubicBezTo>
                  <a:cubicBezTo>
                    <a:pt x="160020" y="1737360"/>
                    <a:pt x="198120" y="1734820"/>
                    <a:pt x="173990" y="1748790"/>
                  </a:cubicBezTo>
                  <a:cubicBezTo>
                    <a:pt x="104140" y="1765300"/>
                    <a:pt x="96520" y="1802130"/>
                    <a:pt x="26670" y="1818640"/>
                  </a:cubicBezTo>
                  <a:cubicBezTo>
                    <a:pt x="24130" y="1833880"/>
                    <a:pt x="21590" y="1849120"/>
                    <a:pt x="25400" y="1866900"/>
                  </a:cubicBezTo>
                  <a:cubicBezTo>
                    <a:pt x="35560" y="1879600"/>
                    <a:pt x="96520" y="1864360"/>
                    <a:pt x="80010" y="1885950"/>
                  </a:cubicBezTo>
                  <a:cubicBezTo>
                    <a:pt x="43180" y="1898650"/>
                    <a:pt x="0" y="1894840"/>
                    <a:pt x="1270" y="1930400"/>
                  </a:cubicBezTo>
                  <a:cubicBezTo>
                    <a:pt x="21590" y="1953260"/>
                    <a:pt x="63500" y="1938020"/>
                    <a:pt x="74930" y="1974850"/>
                  </a:cubicBezTo>
                  <a:cubicBezTo>
                    <a:pt x="66040" y="1992630"/>
                    <a:pt x="38100" y="2002790"/>
                    <a:pt x="45720" y="2025650"/>
                  </a:cubicBezTo>
                  <a:cubicBezTo>
                    <a:pt x="105410" y="2024380"/>
                    <a:pt x="158750" y="2035810"/>
                    <a:pt x="220980" y="2032000"/>
                  </a:cubicBezTo>
                  <a:cubicBezTo>
                    <a:pt x="201930" y="2042160"/>
                    <a:pt x="236220" y="2065020"/>
                    <a:pt x="287020" y="2054860"/>
                  </a:cubicBezTo>
                  <a:cubicBezTo>
                    <a:pt x="284480" y="2072640"/>
                    <a:pt x="240030" y="2075180"/>
                    <a:pt x="243840" y="2094230"/>
                  </a:cubicBezTo>
                  <a:cubicBezTo>
                    <a:pt x="317500" y="2080260"/>
                    <a:pt x="337820" y="2052320"/>
                    <a:pt x="406400" y="2042160"/>
                  </a:cubicBezTo>
                  <a:cubicBezTo>
                    <a:pt x="360680" y="2078990"/>
                    <a:pt x="302260" y="2136140"/>
                    <a:pt x="245110" y="2148840"/>
                  </a:cubicBezTo>
                  <a:cubicBezTo>
                    <a:pt x="228600" y="2171700"/>
                    <a:pt x="234950" y="2202180"/>
                    <a:pt x="226060" y="2226310"/>
                  </a:cubicBezTo>
                  <a:cubicBezTo>
                    <a:pt x="210820" y="2221230"/>
                    <a:pt x="212090" y="2301240"/>
                    <a:pt x="251460" y="2320290"/>
                  </a:cubicBezTo>
                  <a:cubicBezTo>
                    <a:pt x="300990" y="2307590"/>
                    <a:pt x="412750" y="2313940"/>
                    <a:pt x="485140" y="2329180"/>
                  </a:cubicBezTo>
                  <a:cubicBezTo>
                    <a:pt x="480060" y="2343150"/>
                    <a:pt x="463550" y="2353310"/>
                    <a:pt x="472440" y="2373630"/>
                  </a:cubicBezTo>
                  <a:cubicBezTo>
                    <a:pt x="496570" y="2382520"/>
                    <a:pt x="554990" y="2331720"/>
                    <a:pt x="579120" y="2350770"/>
                  </a:cubicBezTo>
                  <a:cubicBezTo>
                    <a:pt x="614680" y="2363470"/>
                    <a:pt x="551180" y="2376170"/>
                    <a:pt x="568960" y="2401570"/>
                  </a:cubicBezTo>
                  <a:cubicBezTo>
                    <a:pt x="805180" y="2283460"/>
                    <a:pt x="994410" y="2261870"/>
                    <a:pt x="1234440" y="2204720"/>
                  </a:cubicBezTo>
                  <a:cubicBezTo>
                    <a:pt x="966470" y="2321560"/>
                    <a:pt x="604520" y="2636520"/>
                    <a:pt x="598170" y="2739390"/>
                  </a:cubicBezTo>
                  <a:cubicBezTo>
                    <a:pt x="631190" y="2739390"/>
                    <a:pt x="659130" y="2747010"/>
                    <a:pt x="689610" y="2753360"/>
                  </a:cubicBezTo>
                  <a:cubicBezTo>
                    <a:pt x="679450" y="2780030"/>
                    <a:pt x="664210" y="2805430"/>
                    <a:pt x="661670" y="2834640"/>
                  </a:cubicBezTo>
                  <a:cubicBezTo>
                    <a:pt x="678180" y="2805430"/>
                    <a:pt x="736600" y="2791460"/>
                    <a:pt x="741680" y="2844800"/>
                  </a:cubicBezTo>
                  <a:cubicBezTo>
                    <a:pt x="701040" y="2848610"/>
                    <a:pt x="701040" y="2861310"/>
                    <a:pt x="701040" y="2891790"/>
                  </a:cubicBezTo>
                  <a:cubicBezTo>
                    <a:pt x="742950" y="2896870"/>
                    <a:pt x="807720" y="2860040"/>
                    <a:pt x="828040" y="2899410"/>
                  </a:cubicBezTo>
                  <a:cubicBezTo>
                    <a:pt x="801370" y="2915920"/>
                    <a:pt x="791210" y="2900680"/>
                    <a:pt x="765810" y="2914650"/>
                  </a:cubicBezTo>
                  <a:cubicBezTo>
                    <a:pt x="767080" y="2940050"/>
                    <a:pt x="792480" y="2921000"/>
                    <a:pt x="801370" y="2933700"/>
                  </a:cubicBezTo>
                  <a:cubicBezTo>
                    <a:pt x="727710" y="2964180"/>
                    <a:pt x="731520" y="2975610"/>
                    <a:pt x="707390" y="3016250"/>
                  </a:cubicBezTo>
                  <a:cubicBezTo>
                    <a:pt x="687070" y="2983230"/>
                    <a:pt x="633730" y="3195320"/>
                    <a:pt x="676910" y="3192780"/>
                  </a:cubicBezTo>
                  <a:cubicBezTo>
                    <a:pt x="641350" y="3229610"/>
                    <a:pt x="709930" y="3208020"/>
                    <a:pt x="726440" y="3221990"/>
                  </a:cubicBezTo>
                  <a:cubicBezTo>
                    <a:pt x="711200" y="3248660"/>
                    <a:pt x="745490" y="3256280"/>
                    <a:pt x="749300" y="3284220"/>
                  </a:cubicBezTo>
                  <a:cubicBezTo>
                    <a:pt x="768350" y="3289300"/>
                    <a:pt x="805180" y="3262630"/>
                    <a:pt x="803910" y="3303270"/>
                  </a:cubicBezTo>
                  <a:cubicBezTo>
                    <a:pt x="767080" y="3307080"/>
                    <a:pt x="778510" y="3296920"/>
                    <a:pt x="753110" y="3322320"/>
                  </a:cubicBezTo>
                  <a:cubicBezTo>
                    <a:pt x="744220" y="3313430"/>
                    <a:pt x="725170" y="3304540"/>
                    <a:pt x="706120" y="3323590"/>
                  </a:cubicBezTo>
                  <a:cubicBezTo>
                    <a:pt x="720090" y="3350260"/>
                    <a:pt x="715010" y="3370580"/>
                    <a:pt x="712470" y="3392170"/>
                  </a:cubicBezTo>
                  <a:cubicBezTo>
                    <a:pt x="779780" y="3380740"/>
                    <a:pt x="732790" y="3403600"/>
                    <a:pt x="795020" y="3408680"/>
                  </a:cubicBezTo>
                  <a:cubicBezTo>
                    <a:pt x="814070" y="3431540"/>
                    <a:pt x="786130" y="3437890"/>
                    <a:pt x="782320" y="3453130"/>
                  </a:cubicBezTo>
                  <a:cubicBezTo>
                    <a:pt x="904240" y="3456940"/>
                    <a:pt x="967740" y="3507740"/>
                    <a:pt x="1071880" y="3531870"/>
                  </a:cubicBezTo>
                  <a:cubicBezTo>
                    <a:pt x="1071880" y="3554730"/>
                    <a:pt x="1090930" y="3545840"/>
                    <a:pt x="1093470" y="3563620"/>
                  </a:cubicBezTo>
                  <a:cubicBezTo>
                    <a:pt x="1291590" y="3540760"/>
                    <a:pt x="1422400" y="3562350"/>
                    <a:pt x="1651000" y="3492500"/>
                  </a:cubicBezTo>
                  <a:cubicBezTo>
                    <a:pt x="1623060" y="3467100"/>
                    <a:pt x="1544320" y="3487420"/>
                    <a:pt x="1529080" y="3474720"/>
                  </a:cubicBezTo>
                  <a:cubicBezTo>
                    <a:pt x="1684020" y="3409950"/>
                    <a:pt x="1873250" y="3387090"/>
                    <a:pt x="2058670" y="3350260"/>
                  </a:cubicBezTo>
                  <a:cubicBezTo>
                    <a:pt x="2236470" y="3315970"/>
                    <a:pt x="2411730" y="3327400"/>
                    <a:pt x="2586990" y="3249930"/>
                  </a:cubicBezTo>
                  <a:cubicBezTo>
                    <a:pt x="2628900" y="3266440"/>
                    <a:pt x="2661920" y="3234690"/>
                    <a:pt x="2701290" y="3223260"/>
                  </a:cubicBezTo>
                  <a:cubicBezTo>
                    <a:pt x="2907030" y="3161030"/>
                    <a:pt x="3168650" y="3111500"/>
                    <a:pt x="3371850" y="3094990"/>
                  </a:cubicBezTo>
                  <a:cubicBezTo>
                    <a:pt x="3407410" y="3092450"/>
                    <a:pt x="3448050" y="3072130"/>
                    <a:pt x="3464560" y="3060700"/>
                  </a:cubicBezTo>
                  <a:cubicBezTo>
                    <a:pt x="3530600" y="3070860"/>
                    <a:pt x="3644900" y="3027680"/>
                    <a:pt x="3704590" y="3011170"/>
                  </a:cubicBezTo>
                  <a:cubicBezTo>
                    <a:pt x="3702050" y="2999740"/>
                    <a:pt x="3691890" y="2987040"/>
                    <a:pt x="3703320" y="2980690"/>
                  </a:cubicBezTo>
                  <a:cubicBezTo>
                    <a:pt x="3785870" y="2961640"/>
                    <a:pt x="3902710" y="2941320"/>
                    <a:pt x="3978910" y="2895600"/>
                  </a:cubicBezTo>
                  <a:cubicBezTo>
                    <a:pt x="3968750" y="2890520"/>
                    <a:pt x="3947160" y="2904490"/>
                    <a:pt x="3945890" y="2884170"/>
                  </a:cubicBezTo>
                  <a:cubicBezTo>
                    <a:pt x="4018280" y="2866390"/>
                    <a:pt x="4107180" y="2858770"/>
                    <a:pt x="4175760" y="2830830"/>
                  </a:cubicBezTo>
                  <a:cubicBezTo>
                    <a:pt x="4161790" y="2828290"/>
                    <a:pt x="4146550" y="2828290"/>
                    <a:pt x="4133850" y="2821940"/>
                  </a:cubicBezTo>
                  <a:cubicBezTo>
                    <a:pt x="4218940" y="2757170"/>
                    <a:pt x="4254500" y="2725420"/>
                    <a:pt x="4371340" y="2711450"/>
                  </a:cubicBezTo>
                  <a:cubicBezTo>
                    <a:pt x="4362450" y="2673350"/>
                    <a:pt x="4389120" y="2649220"/>
                    <a:pt x="4448810" y="2635250"/>
                  </a:cubicBezTo>
                  <a:cubicBezTo>
                    <a:pt x="4465320" y="2612390"/>
                    <a:pt x="4414520" y="2621280"/>
                    <a:pt x="4433570" y="2593340"/>
                  </a:cubicBezTo>
                  <a:cubicBezTo>
                    <a:pt x="4645660" y="2565400"/>
                    <a:pt x="4704080" y="2374900"/>
                    <a:pt x="4801870" y="2268220"/>
                  </a:cubicBezTo>
                  <a:cubicBezTo>
                    <a:pt x="4805680" y="2264410"/>
                    <a:pt x="4822190" y="2254250"/>
                    <a:pt x="4824730" y="2251710"/>
                  </a:cubicBezTo>
                  <a:cubicBezTo>
                    <a:pt x="4959350" y="2170430"/>
                    <a:pt x="5125720" y="2159000"/>
                    <a:pt x="5228590" y="2047240"/>
                  </a:cubicBezTo>
                  <a:cubicBezTo>
                    <a:pt x="5267960" y="1962150"/>
                    <a:pt x="5372100" y="1854200"/>
                    <a:pt x="5256530" y="1784350"/>
                  </a:cubicBezTo>
                  <a:cubicBezTo>
                    <a:pt x="5269230" y="1766570"/>
                    <a:pt x="5262880" y="1742440"/>
                    <a:pt x="5250180" y="1715770"/>
                  </a:cubicBezTo>
                  <a:cubicBezTo>
                    <a:pt x="5198110" y="1729740"/>
                    <a:pt x="4958080" y="1682750"/>
                    <a:pt x="4904740" y="1661160"/>
                  </a:cubicBezTo>
                  <a:cubicBezTo>
                    <a:pt x="4916170" y="1634490"/>
                    <a:pt x="4892040" y="1607820"/>
                    <a:pt x="4898390" y="1592580"/>
                  </a:cubicBezTo>
                  <a:cubicBezTo>
                    <a:pt x="4947920" y="1590040"/>
                    <a:pt x="4961890" y="1570990"/>
                    <a:pt x="4991100" y="1559560"/>
                  </a:cubicBezTo>
                  <a:close/>
                </a:path>
              </a:pathLst>
            </a:custGeom>
            <a:blipFill>
              <a:blip r:embed="rId7"/>
              <a:stretch>
                <a:fillRect l="0" t="0" r="0" b="-3533"/>
              </a:stretch>
            </a:blipFill>
          </p:spPr>
        </p:sp>
      </p:grpSp>
      <p:sp>
        <p:nvSpPr>
          <p:cNvPr name="TextBox 12" id="12"/>
          <p:cNvSpPr txBox="true"/>
          <p:nvPr/>
        </p:nvSpPr>
        <p:spPr>
          <a:xfrm rot="0">
            <a:off x="2002213" y="1347870"/>
            <a:ext cx="3505522" cy="1828800"/>
          </a:xfrm>
          <a:prstGeom prst="rect">
            <a:avLst/>
          </a:prstGeom>
        </p:spPr>
        <p:txBody>
          <a:bodyPr anchor="t" rtlCol="false" tIns="0" lIns="0" bIns="0" rIns="0">
            <a:spAutoFit/>
          </a:bodyPr>
          <a:lstStyle/>
          <a:p>
            <a:pPr algn="l">
              <a:lnSpc>
                <a:spcPts val="6825"/>
              </a:lnSpc>
            </a:pPr>
            <a:r>
              <a:rPr lang="en-US" sz="6500">
                <a:solidFill>
                  <a:srgbClr val="FFFFFF"/>
                </a:solidFill>
                <a:latin typeface="Zuume Rough Bold"/>
                <a:ea typeface="Zuume Rough Bold"/>
                <a:cs typeface="Zuume Rough Bold"/>
                <a:sym typeface="Zuume Rough Bold"/>
              </a:rPr>
              <a:t>APPLICATION FLOW</a:t>
            </a:r>
          </a:p>
        </p:txBody>
      </p:sp>
      <p:sp>
        <p:nvSpPr>
          <p:cNvPr name="AutoShape 13" id="13"/>
          <p:cNvSpPr/>
          <p:nvPr/>
        </p:nvSpPr>
        <p:spPr>
          <a:xfrm flipV="true">
            <a:off x="2002213" y="3379561"/>
            <a:ext cx="1587474" cy="0"/>
          </a:xfrm>
          <a:prstGeom prst="line">
            <a:avLst/>
          </a:prstGeom>
          <a:ln cap="flat" w="19050">
            <a:solidFill>
              <a:srgbClr val="FF5400"/>
            </a:solidFill>
            <a:prstDash val="solid"/>
            <a:headEnd type="none" len="sm" w="sm"/>
            <a:tailEnd type="none" len="sm" w="sm"/>
          </a:ln>
        </p:spPr>
      </p:sp>
      <p:sp>
        <p:nvSpPr>
          <p:cNvPr name="Freeform 14" id="14"/>
          <p:cNvSpPr/>
          <p:nvPr/>
        </p:nvSpPr>
        <p:spPr>
          <a:xfrm flipH="false" flipV="false" rot="0">
            <a:off x="10022318" y="9061784"/>
            <a:ext cx="2800273" cy="799351"/>
          </a:xfrm>
          <a:custGeom>
            <a:avLst/>
            <a:gdLst/>
            <a:ahLst/>
            <a:cxnLst/>
            <a:rect r="r" b="b" t="t" l="l"/>
            <a:pathLst>
              <a:path h="799351" w="2800273">
                <a:moveTo>
                  <a:pt x="0" y="0"/>
                </a:moveTo>
                <a:lnTo>
                  <a:pt x="2800272" y="0"/>
                </a:lnTo>
                <a:lnTo>
                  <a:pt x="2800272" y="799351"/>
                </a:lnTo>
                <a:lnTo>
                  <a:pt x="0" y="799351"/>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15" id="15"/>
          <p:cNvSpPr/>
          <p:nvPr/>
        </p:nvSpPr>
        <p:spPr>
          <a:xfrm flipH="true" flipV="true" rot="489369">
            <a:off x="13837792" y="8560822"/>
            <a:ext cx="2781892" cy="1801275"/>
          </a:xfrm>
          <a:custGeom>
            <a:avLst/>
            <a:gdLst/>
            <a:ahLst/>
            <a:cxnLst/>
            <a:rect r="r" b="b" t="t" l="l"/>
            <a:pathLst>
              <a:path h="1801275" w="2781892">
                <a:moveTo>
                  <a:pt x="2781892" y="1801275"/>
                </a:moveTo>
                <a:lnTo>
                  <a:pt x="0" y="1801275"/>
                </a:lnTo>
                <a:lnTo>
                  <a:pt x="0" y="0"/>
                </a:lnTo>
                <a:lnTo>
                  <a:pt x="2781892" y="0"/>
                </a:lnTo>
                <a:lnTo>
                  <a:pt x="2781892" y="1801275"/>
                </a:lnTo>
                <a:close/>
              </a:path>
            </a:pathLst>
          </a:custGeom>
          <a:blipFill>
            <a:blip r:embed="rId10"/>
            <a:stretch>
              <a:fillRect l="0" t="0" r="0" b="0"/>
            </a:stretch>
          </a:blipFill>
        </p:spPr>
      </p:sp>
      <p:sp>
        <p:nvSpPr>
          <p:cNvPr name="Freeform 16" id="16"/>
          <p:cNvSpPr/>
          <p:nvPr/>
        </p:nvSpPr>
        <p:spPr>
          <a:xfrm flipH="false" flipV="false" rot="0">
            <a:off x="-198717" y="3521761"/>
            <a:ext cx="937279" cy="939236"/>
          </a:xfrm>
          <a:custGeom>
            <a:avLst/>
            <a:gdLst/>
            <a:ahLst/>
            <a:cxnLst/>
            <a:rect r="r" b="b" t="t" l="l"/>
            <a:pathLst>
              <a:path h="939236" w="937279">
                <a:moveTo>
                  <a:pt x="0" y="0"/>
                </a:moveTo>
                <a:lnTo>
                  <a:pt x="937280" y="0"/>
                </a:lnTo>
                <a:lnTo>
                  <a:pt x="937280" y="939237"/>
                </a:lnTo>
                <a:lnTo>
                  <a:pt x="0" y="939237"/>
                </a:lnTo>
                <a:lnTo>
                  <a:pt x="0" y="0"/>
                </a:lnTo>
                <a:close/>
              </a:path>
            </a:pathLst>
          </a:custGeom>
          <a:blipFill>
            <a:blip r:embed="rId11"/>
            <a:stretch>
              <a:fillRect l="0" t="0" r="0" b="0"/>
            </a:stretch>
          </a:blipFill>
        </p:spPr>
      </p:sp>
      <p:sp>
        <p:nvSpPr>
          <p:cNvPr name="Freeform 17" id="17"/>
          <p:cNvSpPr/>
          <p:nvPr/>
        </p:nvSpPr>
        <p:spPr>
          <a:xfrm flipH="false" flipV="false" rot="-5571063">
            <a:off x="7429013" y="7442789"/>
            <a:ext cx="1738738" cy="1859613"/>
          </a:xfrm>
          <a:custGeom>
            <a:avLst/>
            <a:gdLst/>
            <a:ahLst/>
            <a:cxnLst/>
            <a:rect r="r" b="b" t="t" l="l"/>
            <a:pathLst>
              <a:path h="1859613" w="1738738">
                <a:moveTo>
                  <a:pt x="0" y="0"/>
                </a:moveTo>
                <a:lnTo>
                  <a:pt x="1738738" y="0"/>
                </a:lnTo>
                <a:lnTo>
                  <a:pt x="1738738" y="1859613"/>
                </a:lnTo>
                <a:lnTo>
                  <a:pt x="0" y="1859613"/>
                </a:lnTo>
                <a:lnTo>
                  <a:pt x="0" y="0"/>
                </a:lnTo>
                <a:close/>
              </a:path>
            </a:pathLst>
          </a:custGeom>
          <a:blipFill>
            <a:blip r:embed="rId12"/>
            <a:stretch>
              <a:fillRect l="0" t="0" r="0" b="0"/>
            </a:stretch>
          </a:blipFill>
        </p:spPr>
      </p:sp>
      <p:sp>
        <p:nvSpPr>
          <p:cNvPr name="Freeform 18" id="18"/>
          <p:cNvSpPr/>
          <p:nvPr/>
        </p:nvSpPr>
        <p:spPr>
          <a:xfrm flipH="false" flipV="false" rot="0">
            <a:off x="8004738" y="1668850"/>
            <a:ext cx="2278525" cy="2025039"/>
          </a:xfrm>
          <a:custGeom>
            <a:avLst/>
            <a:gdLst/>
            <a:ahLst/>
            <a:cxnLst/>
            <a:rect r="r" b="b" t="t" l="l"/>
            <a:pathLst>
              <a:path h="2025039" w="2278525">
                <a:moveTo>
                  <a:pt x="0" y="0"/>
                </a:moveTo>
                <a:lnTo>
                  <a:pt x="2278524" y="0"/>
                </a:lnTo>
                <a:lnTo>
                  <a:pt x="2278524" y="2025039"/>
                </a:lnTo>
                <a:lnTo>
                  <a:pt x="0" y="2025039"/>
                </a:lnTo>
                <a:lnTo>
                  <a:pt x="0" y="0"/>
                </a:lnTo>
                <a:close/>
              </a:path>
            </a:pathLst>
          </a:custGeom>
          <a:blipFill>
            <a:blip r:embed="rId13"/>
            <a:stretch>
              <a:fillRect l="0" t="0" r="0" b="0"/>
            </a:stretch>
          </a:blipFill>
        </p:spPr>
      </p:sp>
      <p:sp>
        <p:nvSpPr>
          <p:cNvPr name="Freeform 19" id="19"/>
          <p:cNvSpPr/>
          <p:nvPr/>
        </p:nvSpPr>
        <p:spPr>
          <a:xfrm flipH="true" flipV="false" rot="0">
            <a:off x="15559842" y="1668850"/>
            <a:ext cx="937279" cy="939236"/>
          </a:xfrm>
          <a:custGeom>
            <a:avLst/>
            <a:gdLst/>
            <a:ahLst/>
            <a:cxnLst/>
            <a:rect r="r" b="b" t="t" l="l"/>
            <a:pathLst>
              <a:path h="939236" w="937279">
                <a:moveTo>
                  <a:pt x="937280" y="0"/>
                </a:moveTo>
                <a:lnTo>
                  <a:pt x="0" y="0"/>
                </a:lnTo>
                <a:lnTo>
                  <a:pt x="0" y="939237"/>
                </a:lnTo>
                <a:lnTo>
                  <a:pt x="937280" y="939237"/>
                </a:lnTo>
                <a:lnTo>
                  <a:pt x="937280" y="0"/>
                </a:lnTo>
                <a:close/>
              </a:path>
            </a:pathLst>
          </a:custGeom>
          <a:blipFill>
            <a:blip r:embed="rId11"/>
            <a:stretch>
              <a:fillRect l="0" t="0" r="0" b="0"/>
            </a:stretch>
          </a:blipFill>
        </p:spPr>
      </p:sp>
      <p:sp>
        <p:nvSpPr>
          <p:cNvPr name="TextBox 20" id="20"/>
          <p:cNvSpPr txBox="true"/>
          <p:nvPr/>
        </p:nvSpPr>
        <p:spPr>
          <a:xfrm rot="0">
            <a:off x="1039108" y="453465"/>
            <a:ext cx="1926211" cy="198120"/>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Your Account</a:t>
            </a:r>
          </a:p>
        </p:txBody>
      </p:sp>
      <p:sp>
        <p:nvSpPr>
          <p:cNvPr name="TextBox 21" id="21"/>
          <p:cNvSpPr txBox="true"/>
          <p:nvPr/>
        </p:nvSpPr>
        <p:spPr>
          <a:xfrm rot="0">
            <a:off x="16055142" y="453465"/>
            <a:ext cx="9784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Contact</a:t>
            </a:r>
          </a:p>
        </p:txBody>
      </p:sp>
      <p:sp>
        <p:nvSpPr>
          <p:cNvPr name="TextBox 22" id="22"/>
          <p:cNvSpPr txBox="true"/>
          <p:nvPr/>
        </p:nvSpPr>
        <p:spPr>
          <a:xfrm rot="0">
            <a:off x="14499346" y="453465"/>
            <a:ext cx="1060497"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About Us</a:t>
            </a:r>
          </a:p>
        </p:txBody>
      </p:sp>
      <p:sp>
        <p:nvSpPr>
          <p:cNvPr name="TextBox 23" id="23"/>
          <p:cNvSpPr txBox="true"/>
          <p:nvPr/>
        </p:nvSpPr>
        <p:spPr>
          <a:xfrm rot="0">
            <a:off x="13268589" y="453465"/>
            <a:ext cx="735456"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Menu</a:t>
            </a:r>
          </a:p>
        </p:txBody>
      </p:sp>
      <p:sp>
        <p:nvSpPr>
          <p:cNvPr name="TextBox 24" id="24"/>
          <p:cNvSpPr txBox="true"/>
          <p:nvPr/>
        </p:nvSpPr>
        <p:spPr>
          <a:xfrm rot="0">
            <a:off x="12012830" y="453465"/>
            <a:ext cx="8097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Home</a:t>
            </a:r>
          </a:p>
        </p:txBody>
      </p:sp>
      <p:sp>
        <p:nvSpPr>
          <p:cNvPr name="TextBox 25" id="25"/>
          <p:cNvSpPr txBox="true"/>
          <p:nvPr/>
        </p:nvSpPr>
        <p:spPr>
          <a:xfrm rot="0">
            <a:off x="2002213" y="4591955"/>
            <a:ext cx="3944600" cy="5043170"/>
          </a:xfrm>
          <a:prstGeom prst="rect">
            <a:avLst/>
          </a:prstGeom>
        </p:spPr>
        <p:txBody>
          <a:bodyPr anchor="t" rtlCol="false" tIns="0" lIns="0" bIns="0" rIns="0">
            <a:spAutoFit/>
          </a:bodyPr>
          <a:lstStyle/>
          <a:p>
            <a:pPr algn="l" marL="367031" indent="-183515" lvl="1">
              <a:lnSpc>
                <a:spcPts val="2380"/>
              </a:lnSpc>
              <a:buFont typeface="Arial"/>
              <a:buChar char="•"/>
            </a:pPr>
            <a:r>
              <a:rPr lang="en-US" sz="1700">
                <a:solidFill>
                  <a:srgbClr val="FFFFFF"/>
                </a:solidFill>
                <a:latin typeface="Times New Roman"/>
                <a:ea typeface="Times New Roman"/>
                <a:cs typeface="Times New Roman"/>
                <a:sym typeface="Times New Roman"/>
              </a:rPr>
              <a:t>Users start by registering for an account. </a:t>
            </a:r>
          </a:p>
          <a:p>
            <a:pPr algn="l">
              <a:lnSpc>
                <a:spcPts val="2380"/>
              </a:lnSpc>
            </a:pPr>
          </a:p>
          <a:p>
            <a:pPr algn="l" marL="367031" indent="-183515" lvl="1">
              <a:lnSpc>
                <a:spcPts val="2380"/>
              </a:lnSpc>
              <a:buFont typeface="Arial"/>
              <a:buChar char="•"/>
            </a:pPr>
            <a:r>
              <a:rPr lang="en-US" sz="1700">
                <a:solidFill>
                  <a:srgbClr val="FFFFFF"/>
                </a:solidFill>
                <a:latin typeface="Times New Roman"/>
                <a:ea typeface="Times New Roman"/>
                <a:cs typeface="Times New Roman"/>
                <a:sym typeface="Times New Roman"/>
              </a:rPr>
              <a:t>After registration, they can log in with their credentials. </a:t>
            </a:r>
          </a:p>
          <a:p>
            <a:pPr algn="l">
              <a:lnSpc>
                <a:spcPts val="2380"/>
              </a:lnSpc>
            </a:pPr>
          </a:p>
          <a:p>
            <a:pPr algn="l" marL="367031" indent="-183515" lvl="1">
              <a:lnSpc>
                <a:spcPts val="2380"/>
              </a:lnSpc>
              <a:buFont typeface="Arial"/>
              <a:buChar char="•"/>
            </a:pPr>
            <a:r>
              <a:rPr lang="en-US" sz="1700">
                <a:solidFill>
                  <a:srgbClr val="FFFFFF"/>
                </a:solidFill>
                <a:latin typeface="Times New Roman"/>
                <a:ea typeface="Times New Roman"/>
                <a:cs typeface="Times New Roman"/>
                <a:sym typeface="Times New Roman"/>
              </a:rPr>
              <a:t>Once logged in, they can check for the available products in the platform. </a:t>
            </a:r>
          </a:p>
          <a:p>
            <a:pPr algn="l">
              <a:lnSpc>
                <a:spcPts val="2380"/>
              </a:lnSpc>
            </a:pPr>
          </a:p>
          <a:p>
            <a:pPr algn="l" marL="367031" indent="-183515" lvl="1">
              <a:lnSpc>
                <a:spcPts val="2380"/>
              </a:lnSpc>
              <a:buFont typeface="Arial"/>
              <a:buChar char="•"/>
            </a:pPr>
            <a:r>
              <a:rPr lang="en-US" sz="1700">
                <a:solidFill>
                  <a:srgbClr val="FFFFFF"/>
                </a:solidFill>
                <a:latin typeface="Times New Roman"/>
                <a:ea typeface="Times New Roman"/>
                <a:cs typeface="Times New Roman"/>
                <a:sym typeface="Times New Roman"/>
              </a:rPr>
              <a:t>Users can add the products they wish to their carts and order. </a:t>
            </a:r>
          </a:p>
          <a:p>
            <a:pPr algn="l">
              <a:lnSpc>
                <a:spcPts val="2380"/>
              </a:lnSpc>
            </a:pPr>
          </a:p>
          <a:p>
            <a:pPr algn="l" marL="367031" indent="-183515" lvl="1">
              <a:lnSpc>
                <a:spcPts val="2380"/>
              </a:lnSpc>
              <a:buFont typeface="Arial"/>
              <a:buChar char="•"/>
            </a:pPr>
            <a:r>
              <a:rPr lang="en-US" sz="1700">
                <a:solidFill>
                  <a:srgbClr val="FFFFFF"/>
                </a:solidFill>
                <a:latin typeface="Times New Roman"/>
                <a:ea typeface="Times New Roman"/>
                <a:cs typeface="Times New Roman"/>
                <a:sym typeface="Times New Roman"/>
              </a:rPr>
              <a:t>They can then proceed by entering address and payment details.</a:t>
            </a:r>
          </a:p>
          <a:p>
            <a:pPr algn="l">
              <a:lnSpc>
                <a:spcPts val="2380"/>
              </a:lnSpc>
            </a:pPr>
          </a:p>
          <a:p>
            <a:pPr algn="l" marL="367031" indent="-183515" lvl="1">
              <a:lnSpc>
                <a:spcPts val="2380"/>
              </a:lnSpc>
              <a:buFont typeface="Arial"/>
              <a:buChar char="•"/>
            </a:pPr>
            <a:r>
              <a:rPr lang="en-US" sz="1700">
                <a:solidFill>
                  <a:srgbClr val="FFFFFF"/>
                </a:solidFill>
                <a:latin typeface="Times New Roman"/>
                <a:ea typeface="Times New Roman"/>
                <a:cs typeface="Times New Roman"/>
                <a:sym typeface="Times New Roman"/>
              </a:rPr>
              <a:t>After ordering, they can check them in the profile section. </a:t>
            </a:r>
          </a:p>
        </p:txBody>
      </p:sp>
      <p:sp>
        <p:nvSpPr>
          <p:cNvPr name="TextBox 26" id="26"/>
          <p:cNvSpPr txBox="true"/>
          <p:nvPr/>
        </p:nvSpPr>
        <p:spPr>
          <a:xfrm rot="0">
            <a:off x="10348232" y="9220361"/>
            <a:ext cx="1963320" cy="388871"/>
          </a:xfrm>
          <a:prstGeom prst="rect">
            <a:avLst/>
          </a:prstGeom>
        </p:spPr>
        <p:txBody>
          <a:bodyPr anchor="t" rtlCol="false" tIns="0" lIns="0" bIns="0" rIns="0">
            <a:spAutoFit/>
          </a:bodyPr>
          <a:lstStyle/>
          <a:p>
            <a:pPr algn="ctr">
              <a:lnSpc>
                <a:spcPts val="3144"/>
              </a:lnSpc>
              <a:spcBef>
                <a:spcPct val="0"/>
              </a:spcBef>
            </a:pPr>
            <a:r>
              <a:rPr lang="en-US" sz="2246">
                <a:solidFill>
                  <a:srgbClr val="FFFFFF"/>
                </a:solidFill>
                <a:latin typeface="Open Sans"/>
                <a:ea typeface="Open Sans"/>
                <a:cs typeface="Open Sans"/>
                <a:sym typeface="Open Sans"/>
              </a:rPr>
              <a:t>Order Now</a:t>
            </a:r>
          </a:p>
        </p:txBody>
      </p:sp>
      <p:sp>
        <p:nvSpPr>
          <p:cNvPr name="TextBox 27" id="27"/>
          <p:cNvSpPr txBox="true"/>
          <p:nvPr/>
        </p:nvSpPr>
        <p:spPr>
          <a:xfrm rot="0">
            <a:off x="2002213" y="3711661"/>
            <a:ext cx="2227098" cy="511811"/>
          </a:xfrm>
          <a:prstGeom prst="rect">
            <a:avLst/>
          </a:prstGeom>
        </p:spPr>
        <p:txBody>
          <a:bodyPr anchor="t" rtlCol="false" tIns="0" lIns="0" bIns="0" rIns="0">
            <a:spAutoFit/>
          </a:bodyPr>
          <a:lstStyle/>
          <a:p>
            <a:pPr algn="l">
              <a:lnSpc>
                <a:spcPts val="4339"/>
              </a:lnSpc>
              <a:spcBef>
                <a:spcPct val="0"/>
              </a:spcBef>
            </a:pPr>
            <a:r>
              <a:rPr lang="en-US" b="true" sz="3099">
                <a:solidFill>
                  <a:srgbClr val="FF5400"/>
                </a:solidFill>
                <a:latin typeface="Open Sans Bold"/>
                <a:ea typeface="Open Sans Bold"/>
                <a:cs typeface="Open Sans Bold"/>
                <a:sym typeface="Open Sans Bold"/>
              </a:rPr>
              <a:t>User Flow</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0312" t="0" r="-20312" b="0"/>
            </a:stretch>
          </a:blipFill>
        </p:spPr>
      </p:sp>
      <p:sp>
        <p:nvSpPr>
          <p:cNvPr name="Freeform 3" id="3"/>
          <p:cNvSpPr/>
          <p:nvPr/>
        </p:nvSpPr>
        <p:spPr>
          <a:xfrm flipH="false" flipV="false" rot="0">
            <a:off x="17317402" y="443218"/>
            <a:ext cx="294663" cy="294663"/>
          </a:xfrm>
          <a:custGeom>
            <a:avLst/>
            <a:gdLst/>
            <a:ahLst/>
            <a:cxnLst/>
            <a:rect r="r" b="b" t="t" l="l"/>
            <a:pathLst>
              <a:path h="294663" w="294663">
                <a:moveTo>
                  <a:pt x="0" y="0"/>
                </a:moveTo>
                <a:lnTo>
                  <a:pt x="294664" y="0"/>
                </a:lnTo>
                <a:lnTo>
                  <a:pt x="294664" y="294664"/>
                </a:lnTo>
                <a:lnTo>
                  <a:pt x="0" y="29466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574084" y="397496"/>
            <a:ext cx="328958" cy="328958"/>
          </a:xfrm>
          <a:custGeom>
            <a:avLst/>
            <a:gdLst/>
            <a:ahLst/>
            <a:cxnLst/>
            <a:rect r="r" b="b" t="t" l="l"/>
            <a:pathLst>
              <a:path h="328958" w="328958">
                <a:moveTo>
                  <a:pt x="0" y="0"/>
                </a:moveTo>
                <a:lnTo>
                  <a:pt x="328958" y="0"/>
                </a:lnTo>
                <a:lnTo>
                  <a:pt x="328958" y="328958"/>
                </a:lnTo>
                <a:lnTo>
                  <a:pt x="0" y="32895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5" id="5"/>
          <p:cNvGrpSpPr/>
          <p:nvPr/>
        </p:nvGrpSpPr>
        <p:grpSpPr>
          <a:xfrm rot="0">
            <a:off x="18070965" y="8097878"/>
            <a:ext cx="434070" cy="1160422"/>
            <a:chOff x="0" y="0"/>
            <a:chExt cx="114323" cy="305626"/>
          </a:xfrm>
        </p:grpSpPr>
        <p:sp>
          <p:nvSpPr>
            <p:cNvPr name="Freeform 6" id="6"/>
            <p:cNvSpPr/>
            <p:nvPr/>
          </p:nvSpPr>
          <p:spPr>
            <a:xfrm flipH="false" flipV="false" rot="0">
              <a:off x="0" y="0"/>
              <a:ext cx="114323" cy="305626"/>
            </a:xfrm>
            <a:custGeom>
              <a:avLst/>
              <a:gdLst/>
              <a:ahLst/>
              <a:cxnLst/>
              <a:rect r="r" b="b" t="t" l="l"/>
              <a:pathLst>
                <a:path h="305626" w="114323">
                  <a:moveTo>
                    <a:pt x="57162" y="0"/>
                  </a:moveTo>
                  <a:lnTo>
                    <a:pt x="57162" y="0"/>
                  </a:lnTo>
                  <a:cubicBezTo>
                    <a:pt x="72322" y="0"/>
                    <a:pt x="86861" y="6022"/>
                    <a:pt x="97581" y="16742"/>
                  </a:cubicBezTo>
                  <a:cubicBezTo>
                    <a:pt x="108301" y="27462"/>
                    <a:pt x="114323" y="42001"/>
                    <a:pt x="114323" y="57162"/>
                  </a:cubicBezTo>
                  <a:lnTo>
                    <a:pt x="114323" y="248464"/>
                  </a:lnTo>
                  <a:cubicBezTo>
                    <a:pt x="114323" y="263624"/>
                    <a:pt x="108301" y="278164"/>
                    <a:pt x="97581" y="288883"/>
                  </a:cubicBezTo>
                  <a:cubicBezTo>
                    <a:pt x="86861" y="299603"/>
                    <a:pt x="72322" y="305626"/>
                    <a:pt x="57162" y="305626"/>
                  </a:cubicBezTo>
                  <a:lnTo>
                    <a:pt x="57162" y="305626"/>
                  </a:lnTo>
                  <a:cubicBezTo>
                    <a:pt x="42001" y="305626"/>
                    <a:pt x="27462" y="299603"/>
                    <a:pt x="16742" y="288883"/>
                  </a:cubicBezTo>
                  <a:cubicBezTo>
                    <a:pt x="6022" y="278164"/>
                    <a:pt x="0" y="263624"/>
                    <a:pt x="0" y="248464"/>
                  </a:cubicBezTo>
                  <a:lnTo>
                    <a:pt x="0" y="57162"/>
                  </a:lnTo>
                  <a:cubicBezTo>
                    <a:pt x="0" y="42001"/>
                    <a:pt x="6022" y="27462"/>
                    <a:pt x="16742" y="16742"/>
                  </a:cubicBezTo>
                  <a:cubicBezTo>
                    <a:pt x="27462" y="6022"/>
                    <a:pt x="42001" y="0"/>
                    <a:pt x="57162" y="0"/>
                  </a:cubicBezTo>
                  <a:close/>
                </a:path>
              </a:pathLst>
            </a:custGeom>
            <a:solidFill>
              <a:srgbClr val="FF5400"/>
            </a:solidFill>
          </p:spPr>
        </p:sp>
        <p:sp>
          <p:nvSpPr>
            <p:cNvPr name="TextBox 7" id="7"/>
            <p:cNvSpPr txBox="true"/>
            <p:nvPr/>
          </p:nvSpPr>
          <p:spPr>
            <a:xfrm>
              <a:off x="0" y="-38100"/>
              <a:ext cx="114323" cy="343726"/>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7086082" y="2176410"/>
            <a:ext cx="9442167" cy="6077267"/>
            <a:chOff x="0" y="0"/>
            <a:chExt cx="5513070" cy="3548380"/>
          </a:xfrm>
        </p:grpSpPr>
        <p:sp>
          <p:nvSpPr>
            <p:cNvPr name="Freeform 9" id="9"/>
            <p:cNvSpPr/>
            <p:nvPr/>
          </p:nvSpPr>
          <p:spPr>
            <a:xfrm flipH="false" flipV="false" rot="0">
              <a:off x="-2540" y="-15240"/>
              <a:ext cx="5515610" cy="3563620"/>
            </a:xfrm>
            <a:custGeom>
              <a:avLst/>
              <a:gdLst/>
              <a:ahLst/>
              <a:cxnLst/>
              <a:rect r="r" b="b" t="t" l="l"/>
              <a:pathLst>
                <a:path h="3563620" w="5515610">
                  <a:moveTo>
                    <a:pt x="4991100" y="1559560"/>
                  </a:moveTo>
                  <a:cubicBezTo>
                    <a:pt x="5048250" y="1537970"/>
                    <a:pt x="5124450" y="1548130"/>
                    <a:pt x="5189220" y="1526540"/>
                  </a:cubicBezTo>
                  <a:cubicBezTo>
                    <a:pt x="5326380" y="1479550"/>
                    <a:pt x="5435600" y="1404620"/>
                    <a:pt x="5515610" y="1319530"/>
                  </a:cubicBezTo>
                  <a:cubicBezTo>
                    <a:pt x="5499100" y="1231900"/>
                    <a:pt x="5494020" y="1183640"/>
                    <a:pt x="5505450" y="1109980"/>
                  </a:cubicBezTo>
                  <a:cubicBezTo>
                    <a:pt x="5495290" y="1104900"/>
                    <a:pt x="5473700" y="1118870"/>
                    <a:pt x="5472430" y="1098550"/>
                  </a:cubicBezTo>
                  <a:cubicBezTo>
                    <a:pt x="5469890" y="1040130"/>
                    <a:pt x="5441950" y="1018540"/>
                    <a:pt x="5415280" y="969010"/>
                  </a:cubicBezTo>
                  <a:cubicBezTo>
                    <a:pt x="5210810" y="998220"/>
                    <a:pt x="4838700" y="1158240"/>
                    <a:pt x="4617720" y="1144270"/>
                  </a:cubicBezTo>
                  <a:cubicBezTo>
                    <a:pt x="4753610" y="1047750"/>
                    <a:pt x="4851400" y="939800"/>
                    <a:pt x="4853940" y="797560"/>
                  </a:cubicBezTo>
                  <a:cubicBezTo>
                    <a:pt x="4842510" y="786130"/>
                    <a:pt x="4777740" y="778510"/>
                    <a:pt x="4762500" y="783590"/>
                  </a:cubicBezTo>
                  <a:cubicBezTo>
                    <a:pt x="4710430" y="773430"/>
                    <a:pt x="4657090" y="726440"/>
                    <a:pt x="4634230" y="697230"/>
                  </a:cubicBezTo>
                  <a:cubicBezTo>
                    <a:pt x="4612640" y="711200"/>
                    <a:pt x="4608830" y="695960"/>
                    <a:pt x="4589780" y="706120"/>
                  </a:cubicBezTo>
                  <a:cubicBezTo>
                    <a:pt x="4508500" y="643890"/>
                    <a:pt x="4337050" y="737870"/>
                    <a:pt x="4254500" y="679450"/>
                  </a:cubicBezTo>
                  <a:cubicBezTo>
                    <a:pt x="4292600" y="579120"/>
                    <a:pt x="4215130" y="556260"/>
                    <a:pt x="4163060" y="508000"/>
                  </a:cubicBezTo>
                  <a:cubicBezTo>
                    <a:pt x="4182110" y="429260"/>
                    <a:pt x="4135120" y="387350"/>
                    <a:pt x="4091940" y="313690"/>
                  </a:cubicBezTo>
                  <a:cubicBezTo>
                    <a:pt x="4038600" y="339090"/>
                    <a:pt x="4042410" y="299720"/>
                    <a:pt x="4048760" y="274320"/>
                  </a:cubicBezTo>
                  <a:cubicBezTo>
                    <a:pt x="4009390" y="285750"/>
                    <a:pt x="3985260" y="270510"/>
                    <a:pt x="3963670" y="250190"/>
                  </a:cubicBezTo>
                  <a:cubicBezTo>
                    <a:pt x="3887470" y="279400"/>
                    <a:pt x="3817620" y="280670"/>
                    <a:pt x="3756660" y="287020"/>
                  </a:cubicBezTo>
                  <a:cubicBezTo>
                    <a:pt x="3445510" y="320040"/>
                    <a:pt x="3059430" y="403860"/>
                    <a:pt x="2780030" y="417830"/>
                  </a:cubicBezTo>
                  <a:cubicBezTo>
                    <a:pt x="3036570" y="308610"/>
                    <a:pt x="3333750" y="238760"/>
                    <a:pt x="3522980" y="144780"/>
                  </a:cubicBezTo>
                  <a:cubicBezTo>
                    <a:pt x="3529330" y="91440"/>
                    <a:pt x="3528060" y="67310"/>
                    <a:pt x="3524250" y="17780"/>
                  </a:cubicBezTo>
                  <a:cubicBezTo>
                    <a:pt x="3319780" y="0"/>
                    <a:pt x="3006090" y="97790"/>
                    <a:pt x="2715260" y="189230"/>
                  </a:cubicBezTo>
                  <a:cubicBezTo>
                    <a:pt x="2040890" y="401320"/>
                    <a:pt x="1228090" y="642620"/>
                    <a:pt x="845820" y="1018540"/>
                  </a:cubicBezTo>
                  <a:cubicBezTo>
                    <a:pt x="855980" y="1074420"/>
                    <a:pt x="839470" y="1146810"/>
                    <a:pt x="881380" y="1195070"/>
                  </a:cubicBezTo>
                  <a:cubicBezTo>
                    <a:pt x="741680" y="1271270"/>
                    <a:pt x="581660" y="1339850"/>
                    <a:pt x="445770" y="1418590"/>
                  </a:cubicBezTo>
                  <a:cubicBezTo>
                    <a:pt x="450850" y="1484630"/>
                    <a:pt x="485140" y="1553210"/>
                    <a:pt x="499110" y="1564640"/>
                  </a:cubicBezTo>
                  <a:cubicBezTo>
                    <a:pt x="454660" y="1588770"/>
                    <a:pt x="523240" y="1570990"/>
                    <a:pt x="520700" y="1596390"/>
                  </a:cubicBezTo>
                  <a:cubicBezTo>
                    <a:pt x="501650" y="1605280"/>
                    <a:pt x="514350" y="1626870"/>
                    <a:pt x="486410" y="1633220"/>
                  </a:cubicBezTo>
                  <a:cubicBezTo>
                    <a:pt x="383540" y="1616710"/>
                    <a:pt x="269240" y="1696720"/>
                    <a:pt x="163830" y="1720850"/>
                  </a:cubicBezTo>
                  <a:cubicBezTo>
                    <a:pt x="160020" y="1737360"/>
                    <a:pt x="198120" y="1734820"/>
                    <a:pt x="173990" y="1748790"/>
                  </a:cubicBezTo>
                  <a:cubicBezTo>
                    <a:pt x="104140" y="1765300"/>
                    <a:pt x="96520" y="1802130"/>
                    <a:pt x="26670" y="1818640"/>
                  </a:cubicBezTo>
                  <a:cubicBezTo>
                    <a:pt x="24130" y="1833880"/>
                    <a:pt x="21590" y="1849120"/>
                    <a:pt x="25400" y="1866900"/>
                  </a:cubicBezTo>
                  <a:cubicBezTo>
                    <a:pt x="35560" y="1879600"/>
                    <a:pt x="96520" y="1864360"/>
                    <a:pt x="80010" y="1885950"/>
                  </a:cubicBezTo>
                  <a:cubicBezTo>
                    <a:pt x="43180" y="1898650"/>
                    <a:pt x="0" y="1894840"/>
                    <a:pt x="1270" y="1930400"/>
                  </a:cubicBezTo>
                  <a:cubicBezTo>
                    <a:pt x="21590" y="1953260"/>
                    <a:pt x="63500" y="1938020"/>
                    <a:pt x="74930" y="1974850"/>
                  </a:cubicBezTo>
                  <a:cubicBezTo>
                    <a:pt x="66040" y="1992630"/>
                    <a:pt x="38100" y="2002790"/>
                    <a:pt x="45720" y="2025650"/>
                  </a:cubicBezTo>
                  <a:cubicBezTo>
                    <a:pt x="105410" y="2024380"/>
                    <a:pt x="158750" y="2035810"/>
                    <a:pt x="220980" y="2032000"/>
                  </a:cubicBezTo>
                  <a:cubicBezTo>
                    <a:pt x="201930" y="2042160"/>
                    <a:pt x="236220" y="2065020"/>
                    <a:pt x="287020" y="2054860"/>
                  </a:cubicBezTo>
                  <a:cubicBezTo>
                    <a:pt x="284480" y="2072640"/>
                    <a:pt x="240030" y="2075180"/>
                    <a:pt x="243840" y="2094230"/>
                  </a:cubicBezTo>
                  <a:cubicBezTo>
                    <a:pt x="317500" y="2080260"/>
                    <a:pt x="337820" y="2052320"/>
                    <a:pt x="406400" y="2042160"/>
                  </a:cubicBezTo>
                  <a:cubicBezTo>
                    <a:pt x="360680" y="2078990"/>
                    <a:pt x="302260" y="2136140"/>
                    <a:pt x="245110" y="2148840"/>
                  </a:cubicBezTo>
                  <a:cubicBezTo>
                    <a:pt x="228600" y="2171700"/>
                    <a:pt x="234950" y="2202180"/>
                    <a:pt x="226060" y="2226310"/>
                  </a:cubicBezTo>
                  <a:cubicBezTo>
                    <a:pt x="210820" y="2221230"/>
                    <a:pt x="212090" y="2301240"/>
                    <a:pt x="251460" y="2320290"/>
                  </a:cubicBezTo>
                  <a:cubicBezTo>
                    <a:pt x="300990" y="2307590"/>
                    <a:pt x="412750" y="2313940"/>
                    <a:pt x="485140" y="2329180"/>
                  </a:cubicBezTo>
                  <a:cubicBezTo>
                    <a:pt x="480060" y="2343150"/>
                    <a:pt x="463550" y="2353310"/>
                    <a:pt x="472440" y="2373630"/>
                  </a:cubicBezTo>
                  <a:cubicBezTo>
                    <a:pt x="496570" y="2382520"/>
                    <a:pt x="554990" y="2331720"/>
                    <a:pt x="579120" y="2350770"/>
                  </a:cubicBezTo>
                  <a:cubicBezTo>
                    <a:pt x="614680" y="2363470"/>
                    <a:pt x="551180" y="2376170"/>
                    <a:pt x="568960" y="2401570"/>
                  </a:cubicBezTo>
                  <a:cubicBezTo>
                    <a:pt x="805180" y="2283460"/>
                    <a:pt x="994410" y="2261870"/>
                    <a:pt x="1234440" y="2204720"/>
                  </a:cubicBezTo>
                  <a:cubicBezTo>
                    <a:pt x="966470" y="2321560"/>
                    <a:pt x="604520" y="2636520"/>
                    <a:pt x="598170" y="2739390"/>
                  </a:cubicBezTo>
                  <a:cubicBezTo>
                    <a:pt x="631190" y="2739390"/>
                    <a:pt x="659130" y="2747010"/>
                    <a:pt x="689610" y="2753360"/>
                  </a:cubicBezTo>
                  <a:cubicBezTo>
                    <a:pt x="679450" y="2780030"/>
                    <a:pt x="664210" y="2805430"/>
                    <a:pt x="661670" y="2834640"/>
                  </a:cubicBezTo>
                  <a:cubicBezTo>
                    <a:pt x="678180" y="2805430"/>
                    <a:pt x="736600" y="2791460"/>
                    <a:pt x="741680" y="2844800"/>
                  </a:cubicBezTo>
                  <a:cubicBezTo>
                    <a:pt x="701040" y="2848610"/>
                    <a:pt x="701040" y="2861310"/>
                    <a:pt x="701040" y="2891790"/>
                  </a:cubicBezTo>
                  <a:cubicBezTo>
                    <a:pt x="742950" y="2896870"/>
                    <a:pt x="807720" y="2860040"/>
                    <a:pt x="828040" y="2899410"/>
                  </a:cubicBezTo>
                  <a:cubicBezTo>
                    <a:pt x="801370" y="2915920"/>
                    <a:pt x="791210" y="2900680"/>
                    <a:pt x="765810" y="2914650"/>
                  </a:cubicBezTo>
                  <a:cubicBezTo>
                    <a:pt x="767080" y="2940050"/>
                    <a:pt x="792480" y="2921000"/>
                    <a:pt x="801370" y="2933700"/>
                  </a:cubicBezTo>
                  <a:cubicBezTo>
                    <a:pt x="727710" y="2964180"/>
                    <a:pt x="731520" y="2975610"/>
                    <a:pt x="707390" y="3016250"/>
                  </a:cubicBezTo>
                  <a:cubicBezTo>
                    <a:pt x="687070" y="2983230"/>
                    <a:pt x="633730" y="3195320"/>
                    <a:pt x="676910" y="3192780"/>
                  </a:cubicBezTo>
                  <a:cubicBezTo>
                    <a:pt x="641350" y="3229610"/>
                    <a:pt x="709930" y="3208020"/>
                    <a:pt x="726440" y="3221990"/>
                  </a:cubicBezTo>
                  <a:cubicBezTo>
                    <a:pt x="711200" y="3248660"/>
                    <a:pt x="745490" y="3256280"/>
                    <a:pt x="749300" y="3284220"/>
                  </a:cubicBezTo>
                  <a:cubicBezTo>
                    <a:pt x="768350" y="3289300"/>
                    <a:pt x="805180" y="3262630"/>
                    <a:pt x="803910" y="3303270"/>
                  </a:cubicBezTo>
                  <a:cubicBezTo>
                    <a:pt x="767080" y="3307080"/>
                    <a:pt x="778510" y="3296920"/>
                    <a:pt x="753110" y="3322320"/>
                  </a:cubicBezTo>
                  <a:cubicBezTo>
                    <a:pt x="744220" y="3313430"/>
                    <a:pt x="725170" y="3304540"/>
                    <a:pt x="706120" y="3323590"/>
                  </a:cubicBezTo>
                  <a:cubicBezTo>
                    <a:pt x="720090" y="3350260"/>
                    <a:pt x="715010" y="3370580"/>
                    <a:pt x="712470" y="3392170"/>
                  </a:cubicBezTo>
                  <a:cubicBezTo>
                    <a:pt x="779780" y="3380740"/>
                    <a:pt x="732790" y="3403600"/>
                    <a:pt x="795020" y="3408680"/>
                  </a:cubicBezTo>
                  <a:cubicBezTo>
                    <a:pt x="814070" y="3431540"/>
                    <a:pt x="786130" y="3437890"/>
                    <a:pt x="782320" y="3453130"/>
                  </a:cubicBezTo>
                  <a:cubicBezTo>
                    <a:pt x="904240" y="3456940"/>
                    <a:pt x="967740" y="3507740"/>
                    <a:pt x="1071880" y="3531870"/>
                  </a:cubicBezTo>
                  <a:cubicBezTo>
                    <a:pt x="1071880" y="3554730"/>
                    <a:pt x="1090930" y="3545840"/>
                    <a:pt x="1093470" y="3563620"/>
                  </a:cubicBezTo>
                  <a:cubicBezTo>
                    <a:pt x="1291590" y="3540760"/>
                    <a:pt x="1422400" y="3562350"/>
                    <a:pt x="1651000" y="3492500"/>
                  </a:cubicBezTo>
                  <a:cubicBezTo>
                    <a:pt x="1623060" y="3467100"/>
                    <a:pt x="1544320" y="3487420"/>
                    <a:pt x="1529080" y="3474720"/>
                  </a:cubicBezTo>
                  <a:cubicBezTo>
                    <a:pt x="1684020" y="3409950"/>
                    <a:pt x="1873250" y="3387090"/>
                    <a:pt x="2058670" y="3350260"/>
                  </a:cubicBezTo>
                  <a:cubicBezTo>
                    <a:pt x="2236470" y="3315970"/>
                    <a:pt x="2411730" y="3327400"/>
                    <a:pt x="2586990" y="3249930"/>
                  </a:cubicBezTo>
                  <a:cubicBezTo>
                    <a:pt x="2628900" y="3266440"/>
                    <a:pt x="2661920" y="3234690"/>
                    <a:pt x="2701290" y="3223260"/>
                  </a:cubicBezTo>
                  <a:cubicBezTo>
                    <a:pt x="2907030" y="3161030"/>
                    <a:pt x="3168650" y="3111500"/>
                    <a:pt x="3371850" y="3094990"/>
                  </a:cubicBezTo>
                  <a:cubicBezTo>
                    <a:pt x="3407410" y="3092450"/>
                    <a:pt x="3448050" y="3072130"/>
                    <a:pt x="3464560" y="3060700"/>
                  </a:cubicBezTo>
                  <a:cubicBezTo>
                    <a:pt x="3530600" y="3070860"/>
                    <a:pt x="3644900" y="3027680"/>
                    <a:pt x="3704590" y="3011170"/>
                  </a:cubicBezTo>
                  <a:cubicBezTo>
                    <a:pt x="3702050" y="2999740"/>
                    <a:pt x="3691890" y="2987040"/>
                    <a:pt x="3703320" y="2980690"/>
                  </a:cubicBezTo>
                  <a:cubicBezTo>
                    <a:pt x="3785870" y="2961640"/>
                    <a:pt x="3902710" y="2941320"/>
                    <a:pt x="3978910" y="2895600"/>
                  </a:cubicBezTo>
                  <a:cubicBezTo>
                    <a:pt x="3968750" y="2890520"/>
                    <a:pt x="3947160" y="2904490"/>
                    <a:pt x="3945890" y="2884170"/>
                  </a:cubicBezTo>
                  <a:cubicBezTo>
                    <a:pt x="4018280" y="2866390"/>
                    <a:pt x="4107180" y="2858770"/>
                    <a:pt x="4175760" y="2830830"/>
                  </a:cubicBezTo>
                  <a:cubicBezTo>
                    <a:pt x="4161790" y="2828290"/>
                    <a:pt x="4146550" y="2828290"/>
                    <a:pt x="4133850" y="2821940"/>
                  </a:cubicBezTo>
                  <a:cubicBezTo>
                    <a:pt x="4218940" y="2757170"/>
                    <a:pt x="4254500" y="2725420"/>
                    <a:pt x="4371340" y="2711450"/>
                  </a:cubicBezTo>
                  <a:cubicBezTo>
                    <a:pt x="4362450" y="2673350"/>
                    <a:pt x="4389120" y="2649220"/>
                    <a:pt x="4448810" y="2635250"/>
                  </a:cubicBezTo>
                  <a:cubicBezTo>
                    <a:pt x="4465320" y="2612390"/>
                    <a:pt x="4414520" y="2621280"/>
                    <a:pt x="4433570" y="2593340"/>
                  </a:cubicBezTo>
                  <a:cubicBezTo>
                    <a:pt x="4645660" y="2565400"/>
                    <a:pt x="4704080" y="2374900"/>
                    <a:pt x="4801870" y="2268220"/>
                  </a:cubicBezTo>
                  <a:cubicBezTo>
                    <a:pt x="4805680" y="2264410"/>
                    <a:pt x="4822190" y="2254250"/>
                    <a:pt x="4824730" y="2251710"/>
                  </a:cubicBezTo>
                  <a:cubicBezTo>
                    <a:pt x="4959350" y="2170430"/>
                    <a:pt x="5125720" y="2159000"/>
                    <a:pt x="5228590" y="2047240"/>
                  </a:cubicBezTo>
                  <a:cubicBezTo>
                    <a:pt x="5267960" y="1962150"/>
                    <a:pt x="5372100" y="1854200"/>
                    <a:pt x="5256530" y="1784350"/>
                  </a:cubicBezTo>
                  <a:cubicBezTo>
                    <a:pt x="5269230" y="1766570"/>
                    <a:pt x="5262880" y="1742440"/>
                    <a:pt x="5250180" y="1715770"/>
                  </a:cubicBezTo>
                  <a:cubicBezTo>
                    <a:pt x="5198110" y="1729740"/>
                    <a:pt x="4958080" y="1682750"/>
                    <a:pt x="4904740" y="1661160"/>
                  </a:cubicBezTo>
                  <a:cubicBezTo>
                    <a:pt x="4916170" y="1634490"/>
                    <a:pt x="4892040" y="1607820"/>
                    <a:pt x="4898390" y="1592580"/>
                  </a:cubicBezTo>
                  <a:cubicBezTo>
                    <a:pt x="4947920" y="1590040"/>
                    <a:pt x="4961890" y="1570990"/>
                    <a:pt x="4991100" y="1559560"/>
                  </a:cubicBezTo>
                  <a:close/>
                </a:path>
              </a:pathLst>
            </a:custGeom>
            <a:solidFill>
              <a:srgbClr val="FF5400"/>
            </a:solidFill>
            <a:ln w="12700">
              <a:solidFill>
                <a:srgbClr val="000000"/>
              </a:solidFill>
            </a:ln>
          </p:spPr>
        </p:sp>
      </p:grpSp>
      <p:grpSp>
        <p:nvGrpSpPr>
          <p:cNvPr name="Group 10" id="10"/>
          <p:cNvGrpSpPr/>
          <p:nvPr/>
        </p:nvGrpSpPr>
        <p:grpSpPr>
          <a:xfrm rot="0">
            <a:off x="6942996" y="2033323"/>
            <a:ext cx="9442167" cy="6077267"/>
            <a:chOff x="0" y="0"/>
            <a:chExt cx="5513070" cy="3548380"/>
          </a:xfrm>
        </p:grpSpPr>
        <p:sp>
          <p:nvSpPr>
            <p:cNvPr name="Freeform 11" id="11"/>
            <p:cNvSpPr/>
            <p:nvPr/>
          </p:nvSpPr>
          <p:spPr>
            <a:xfrm flipH="false" flipV="false" rot="0">
              <a:off x="-2540" y="-15240"/>
              <a:ext cx="5515610" cy="3563620"/>
            </a:xfrm>
            <a:custGeom>
              <a:avLst/>
              <a:gdLst/>
              <a:ahLst/>
              <a:cxnLst/>
              <a:rect r="r" b="b" t="t" l="l"/>
              <a:pathLst>
                <a:path h="3563620" w="5515610">
                  <a:moveTo>
                    <a:pt x="4991100" y="1559560"/>
                  </a:moveTo>
                  <a:cubicBezTo>
                    <a:pt x="5048250" y="1537970"/>
                    <a:pt x="5124450" y="1548130"/>
                    <a:pt x="5189220" y="1526540"/>
                  </a:cubicBezTo>
                  <a:cubicBezTo>
                    <a:pt x="5326380" y="1479550"/>
                    <a:pt x="5435600" y="1404620"/>
                    <a:pt x="5515610" y="1319530"/>
                  </a:cubicBezTo>
                  <a:cubicBezTo>
                    <a:pt x="5499100" y="1231900"/>
                    <a:pt x="5494020" y="1183640"/>
                    <a:pt x="5505450" y="1109980"/>
                  </a:cubicBezTo>
                  <a:cubicBezTo>
                    <a:pt x="5495290" y="1104900"/>
                    <a:pt x="5473700" y="1118870"/>
                    <a:pt x="5472430" y="1098550"/>
                  </a:cubicBezTo>
                  <a:cubicBezTo>
                    <a:pt x="5469890" y="1040130"/>
                    <a:pt x="5441950" y="1018540"/>
                    <a:pt x="5415280" y="969010"/>
                  </a:cubicBezTo>
                  <a:cubicBezTo>
                    <a:pt x="5210810" y="998220"/>
                    <a:pt x="4838700" y="1158240"/>
                    <a:pt x="4617720" y="1144270"/>
                  </a:cubicBezTo>
                  <a:cubicBezTo>
                    <a:pt x="4753610" y="1047750"/>
                    <a:pt x="4851400" y="939800"/>
                    <a:pt x="4853940" y="797560"/>
                  </a:cubicBezTo>
                  <a:cubicBezTo>
                    <a:pt x="4842510" y="786130"/>
                    <a:pt x="4777740" y="778510"/>
                    <a:pt x="4762500" y="783590"/>
                  </a:cubicBezTo>
                  <a:cubicBezTo>
                    <a:pt x="4710430" y="773430"/>
                    <a:pt x="4657090" y="726440"/>
                    <a:pt x="4634230" y="697230"/>
                  </a:cubicBezTo>
                  <a:cubicBezTo>
                    <a:pt x="4612640" y="711200"/>
                    <a:pt x="4608830" y="695960"/>
                    <a:pt x="4589780" y="706120"/>
                  </a:cubicBezTo>
                  <a:cubicBezTo>
                    <a:pt x="4508500" y="643890"/>
                    <a:pt x="4337050" y="737870"/>
                    <a:pt x="4254500" y="679450"/>
                  </a:cubicBezTo>
                  <a:cubicBezTo>
                    <a:pt x="4292600" y="579120"/>
                    <a:pt x="4215130" y="556260"/>
                    <a:pt x="4163060" y="508000"/>
                  </a:cubicBezTo>
                  <a:cubicBezTo>
                    <a:pt x="4182110" y="429260"/>
                    <a:pt x="4135120" y="387350"/>
                    <a:pt x="4091940" y="313690"/>
                  </a:cubicBezTo>
                  <a:cubicBezTo>
                    <a:pt x="4038600" y="339090"/>
                    <a:pt x="4042410" y="299720"/>
                    <a:pt x="4048760" y="274320"/>
                  </a:cubicBezTo>
                  <a:cubicBezTo>
                    <a:pt x="4009390" y="285750"/>
                    <a:pt x="3985260" y="270510"/>
                    <a:pt x="3963670" y="250190"/>
                  </a:cubicBezTo>
                  <a:cubicBezTo>
                    <a:pt x="3887470" y="279400"/>
                    <a:pt x="3817620" y="280670"/>
                    <a:pt x="3756660" y="287020"/>
                  </a:cubicBezTo>
                  <a:cubicBezTo>
                    <a:pt x="3445510" y="320040"/>
                    <a:pt x="3059430" y="403860"/>
                    <a:pt x="2780030" y="417830"/>
                  </a:cubicBezTo>
                  <a:cubicBezTo>
                    <a:pt x="3036570" y="308610"/>
                    <a:pt x="3333750" y="238760"/>
                    <a:pt x="3522980" y="144780"/>
                  </a:cubicBezTo>
                  <a:cubicBezTo>
                    <a:pt x="3529330" y="91440"/>
                    <a:pt x="3528060" y="67310"/>
                    <a:pt x="3524250" y="17780"/>
                  </a:cubicBezTo>
                  <a:cubicBezTo>
                    <a:pt x="3319780" y="0"/>
                    <a:pt x="3006090" y="97790"/>
                    <a:pt x="2715260" y="189230"/>
                  </a:cubicBezTo>
                  <a:cubicBezTo>
                    <a:pt x="2040890" y="401320"/>
                    <a:pt x="1228090" y="642620"/>
                    <a:pt x="845820" y="1018540"/>
                  </a:cubicBezTo>
                  <a:cubicBezTo>
                    <a:pt x="855980" y="1074420"/>
                    <a:pt x="839470" y="1146810"/>
                    <a:pt x="881380" y="1195070"/>
                  </a:cubicBezTo>
                  <a:cubicBezTo>
                    <a:pt x="741680" y="1271270"/>
                    <a:pt x="581660" y="1339850"/>
                    <a:pt x="445770" y="1418590"/>
                  </a:cubicBezTo>
                  <a:cubicBezTo>
                    <a:pt x="450850" y="1484630"/>
                    <a:pt x="485140" y="1553210"/>
                    <a:pt x="499110" y="1564640"/>
                  </a:cubicBezTo>
                  <a:cubicBezTo>
                    <a:pt x="454660" y="1588770"/>
                    <a:pt x="523240" y="1570990"/>
                    <a:pt x="520700" y="1596390"/>
                  </a:cubicBezTo>
                  <a:cubicBezTo>
                    <a:pt x="501650" y="1605280"/>
                    <a:pt x="514350" y="1626870"/>
                    <a:pt x="486410" y="1633220"/>
                  </a:cubicBezTo>
                  <a:cubicBezTo>
                    <a:pt x="383540" y="1616710"/>
                    <a:pt x="269240" y="1696720"/>
                    <a:pt x="163830" y="1720850"/>
                  </a:cubicBezTo>
                  <a:cubicBezTo>
                    <a:pt x="160020" y="1737360"/>
                    <a:pt x="198120" y="1734820"/>
                    <a:pt x="173990" y="1748790"/>
                  </a:cubicBezTo>
                  <a:cubicBezTo>
                    <a:pt x="104140" y="1765300"/>
                    <a:pt x="96520" y="1802130"/>
                    <a:pt x="26670" y="1818640"/>
                  </a:cubicBezTo>
                  <a:cubicBezTo>
                    <a:pt x="24130" y="1833880"/>
                    <a:pt x="21590" y="1849120"/>
                    <a:pt x="25400" y="1866900"/>
                  </a:cubicBezTo>
                  <a:cubicBezTo>
                    <a:pt x="35560" y="1879600"/>
                    <a:pt x="96520" y="1864360"/>
                    <a:pt x="80010" y="1885950"/>
                  </a:cubicBezTo>
                  <a:cubicBezTo>
                    <a:pt x="43180" y="1898650"/>
                    <a:pt x="0" y="1894840"/>
                    <a:pt x="1270" y="1930400"/>
                  </a:cubicBezTo>
                  <a:cubicBezTo>
                    <a:pt x="21590" y="1953260"/>
                    <a:pt x="63500" y="1938020"/>
                    <a:pt x="74930" y="1974850"/>
                  </a:cubicBezTo>
                  <a:cubicBezTo>
                    <a:pt x="66040" y="1992630"/>
                    <a:pt x="38100" y="2002790"/>
                    <a:pt x="45720" y="2025650"/>
                  </a:cubicBezTo>
                  <a:cubicBezTo>
                    <a:pt x="105410" y="2024380"/>
                    <a:pt x="158750" y="2035810"/>
                    <a:pt x="220980" y="2032000"/>
                  </a:cubicBezTo>
                  <a:cubicBezTo>
                    <a:pt x="201930" y="2042160"/>
                    <a:pt x="236220" y="2065020"/>
                    <a:pt x="287020" y="2054860"/>
                  </a:cubicBezTo>
                  <a:cubicBezTo>
                    <a:pt x="284480" y="2072640"/>
                    <a:pt x="240030" y="2075180"/>
                    <a:pt x="243840" y="2094230"/>
                  </a:cubicBezTo>
                  <a:cubicBezTo>
                    <a:pt x="317500" y="2080260"/>
                    <a:pt x="337820" y="2052320"/>
                    <a:pt x="406400" y="2042160"/>
                  </a:cubicBezTo>
                  <a:cubicBezTo>
                    <a:pt x="360680" y="2078990"/>
                    <a:pt x="302260" y="2136140"/>
                    <a:pt x="245110" y="2148840"/>
                  </a:cubicBezTo>
                  <a:cubicBezTo>
                    <a:pt x="228600" y="2171700"/>
                    <a:pt x="234950" y="2202180"/>
                    <a:pt x="226060" y="2226310"/>
                  </a:cubicBezTo>
                  <a:cubicBezTo>
                    <a:pt x="210820" y="2221230"/>
                    <a:pt x="212090" y="2301240"/>
                    <a:pt x="251460" y="2320290"/>
                  </a:cubicBezTo>
                  <a:cubicBezTo>
                    <a:pt x="300990" y="2307590"/>
                    <a:pt x="412750" y="2313940"/>
                    <a:pt x="485140" y="2329180"/>
                  </a:cubicBezTo>
                  <a:cubicBezTo>
                    <a:pt x="480060" y="2343150"/>
                    <a:pt x="463550" y="2353310"/>
                    <a:pt x="472440" y="2373630"/>
                  </a:cubicBezTo>
                  <a:cubicBezTo>
                    <a:pt x="496570" y="2382520"/>
                    <a:pt x="554990" y="2331720"/>
                    <a:pt x="579120" y="2350770"/>
                  </a:cubicBezTo>
                  <a:cubicBezTo>
                    <a:pt x="614680" y="2363470"/>
                    <a:pt x="551180" y="2376170"/>
                    <a:pt x="568960" y="2401570"/>
                  </a:cubicBezTo>
                  <a:cubicBezTo>
                    <a:pt x="805180" y="2283460"/>
                    <a:pt x="994410" y="2261870"/>
                    <a:pt x="1234440" y="2204720"/>
                  </a:cubicBezTo>
                  <a:cubicBezTo>
                    <a:pt x="966470" y="2321560"/>
                    <a:pt x="604520" y="2636520"/>
                    <a:pt x="598170" y="2739390"/>
                  </a:cubicBezTo>
                  <a:cubicBezTo>
                    <a:pt x="631190" y="2739390"/>
                    <a:pt x="659130" y="2747010"/>
                    <a:pt x="689610" y="2753360"/>
                  </a:cubicBezTo>
                  <a:cubicBezTo>
                    <a:pt x="679450" y="2780030"/>
                    <a:pt x="664210" y="2805430"/>
                    <a:pt x="661670" y="2834640"/>
                  </a:cubicBezTo>
                  <a:cubicBezTo>
                    <a:pt x="678180" y="2805430"/>
                    <a:pt x="736600" y="2791460"/>
                    <a:pt x="741680" y="2844800"/>
                  </a:cubicBezTo>
                  <a:cubicBezTo>
                    <a:pt x="701040" y="2848610"/>
                    <a:pt x="701040" y="2861310"/>
                    <a:pt x="701040" y="2891790"/>
                  </a:cubicBezTo>
                  <a:cubicBezTo>
                    <a:pt x="742950" y="2896870"/>
                    <a:pt x="807720" y="2860040"/>
                    <a:pt x="828040" y="2899410"/>
                  </a:cubicBezTo>
                  <a:cubicBezTo>
                    <a:pt x="801370" y="2915920"/>
                    <a:pt x="791210" y="2900680"/>
                    <a:pt x="765810" y="2914650"/>
                  </a:cubicBezTo>
                  <a:cubicBezTo>
                    <a:pt x="767080" y="2940050"/>
                    <a:pt x="792480" y="2921000"/>
                    <a:pt x="801370" y="2933700"/>
                  </a:cubicBezTo>
                  <a:cubicBezTo>
                    <a:pt x="727710" y="2964180"/>
                    <a:pt x="731520" y="2975610"/>
                    <a:pt x="707390" y="3016250"/>
                  </a:cubicBezTo>
                  <a:cubicBezTo>
                    <a:pt x="687070" y="2983230"/>
                    <a:pt x="633730" y="3195320"/>
                    <a:pt x="676910" y="3192780"/>
                  </a:cubicBezTo>
                  <a:cubicBezTo>
                    <a:pt x="641350" y="3229610"/>
                    <a:pt x="709930" y="3208020"/>
                    <a:pt x="726440" y="3221990"/>
                  </a:cubicBezTo>
                  <a:cubicBezTo>
                    <a:pt x="711200" y="3248660"/>
                    <a:pt x="745490" y="3256280"/>
                    <a:pt x="749300" y="3284220"/>
                  </a:cubicBezTo>
                  <a:cubicBezTo>
                    <a:pt x="768350" y="3289300"/>
                    <a:pt x="805180" y="3262630"/>
                    <a:pt x="803910" y="3303270"/>
                  </a:cubicBezTo>
                  <a:cubicBezTo>
                    <a:pt x="767080" y="3307080"/>
                    <a:pt x="778510" y="3296920"/>
                    <a:pt x="753110" y="3322320"/>
                  </a:cubicBezTo>
                  <a:cubicBezTo>
                    <a:pt x="744220" y="3313430"/>
                    <a:pt x="725170" y="3304540"/>
                    <a:pt x="706120" y="3323590"/>
                  </a:cubicBezTo>
                  <a:cubicBezTo>
                    <a:pt x="720090" y="3350260"/>
                    <a:pt x="715010" y="3370580"/>
                    <a:pt x="712470" y="3392170"/>
                  </a:cubicBezTo>
                  <a:cubicBezTo>
                    <a:pt x="779780" y="3380740"/>
                    <a:pt x="732790" y="3403600"/>
                    <a:pt x="795020" y="3408680"/>
                  </a:cubicBezTo>
                  <a:cubicBezTo>
                    <a:pt x="814070" y="3431540"/>
                    <a:pt x="786130" y="3437890"/>
                    <a:pt x="782320" y="3453130"/>
                  </a:cubicBezTo>
                  <a:cubicBezTo>
                    <a:pt x="904240" y="3456940"/>
                    <a:pt x="967740" y="3507740"/>
                    <a:pt x="1071880" y="3531870"/>
                  </a:cubicBezTo>
                  <a:cubicBezTo>
                    <a:pt x="1071880" y="3554730"/>
                    <a:pt x="1090930" y="3545840"/>
                    <a:pt x="1093470" y="3563620"/>
                  </a:cubicBezTo>
                  <a:cubicBezTo>
                    <a:pt x="1291590" y="3540760"/>
                    <a:pt x="1422400" y="3562350"/>
                    <a:pt x="1651000" y="3492500"/>
                  </a:cubicBezTo>
                  <a:cubicBezTo>
                    <a:pt x="1623060" y="3467100"/>
                    <a:pt x="1544320" y="3487420"/>
                    <a:pt x="1529080" y="3474720"/>
                  </a:cubicBezTo>
                  <a:cubicBezTo>
                    <a:pt x="1684020" y="3409950"/>
                    <a:pt x="1873250" y="3387090"/>
                    <a:pt x="2058670" y="3350260"/>
                  </a:cubicBezTo>
                  <a:cubicBezTo>
                    <a:pt x="2236470" y="3315970"/>
                    <a:pt x="2411730" y="3327400"/>
                    <a:pt x="2586990" y="3249930"/>
                  </a:cubicBezTo>
                  <a:cubicBezTo>
                    <a:pt x="2628900" y="3266440"/>
                    <a:pt x="2661920" y="3234690"/>
                    <a:pt x="2701290" y="3223260"/>
                  </a:cubicBezTo>
                  <a:cubicBezTo>
                    <a:pt x="2907030" y="3161030"/>
                    <a:pt x="3168650" y="3111500"/>
                    <a:pt x="3371850" y="3094990"/>
                  </a:cubicBezTo>
                  <a:cubicBezTo>
                    <a:pt x="3407410" y="3092450"/>
                    <a:pt x="3448050" y="3072130"/>
                    <a:pt x="3464560" y="3060700"/>
                  </a:cubicBezTo>
                  <a:cubicBezTo>
                    <a:pt x="3530600" y="3070860"/>
                    <a:pt x="3644900" y="3027680"/>
                    <a:pt x="3704590" y="3011170"/>
                  </a:cubicBezTo>
                  <a:cubicBezTo>
                    <a:pt x="3702050" y="2999740"/>
                    <a:pt x="3691890" y="2987040"/>
                    <a:pt x="3703320" y="2980690"/>
                  </a:cubicBezTo>
                  <a:cubicBezTo>
                    <a:pt x="3785870" y="2961640"/>
                    <a:pt x="3902710" y="2941320"/>
                    <a:pt x="3978910" y="2895600"/>
                  </a:cubicBezTo>
                  <a:cubicBezTo>
                    <a:pt x="3968750" y="2890520"/>
                    <a:pt x="3947160" y="2904490"/>
                    <a:pt x="3945890" y="2884170"/>
                  </a:cubicBezTo>
                  <a:cubicBezTo>
                    <a:pt x="4018280" y="2866390"/>
                    <a:pt x="4107180" y="2858770"/>
                    <a:pt x="4175760" y="2830830"/>
                  </a:cubicBezTo>
                  <a:cubicBezTo>
                    <a:pt x="4161790" y="2828290"/>
                    <a:pt x="4146550" y="2828290"/>
                    <a:pt x="4133850" y="2821940"/>
                  </a:cubicBezTo>
                  <a:cubicBezTo>
                    <a:pt x="4218940" y="2757170"/>
                    <a:pt x="4254500" y="2725420"/>
                    <a:pt x="4371340" y="2711450"/>
                  </a:cubicBezTo>
                  <a:cubicBezTo>
                    <a:pt x="4362450" y="2673350"/>
                    <a:pt x="4389120" y="2649220"/>
                    <a:pt x="4448810" y="2635250"/>
                  </a:cubicBezTo>
                  <a:cubicBezTo>
                    <a:pt x="4465320" y="2612390"/>
                    <a:pt x="4414520" y="2621280"/>
                    <a:pt x="4433570" y="2593340"/>
                  </a:cubicBezTo>
                  <a:cubicBezTo>
                    <a:pt x="4645660" y="2565400"/>
                    <a:pt x="4704080" y="2374900"/>
                    <a:pt x="4801870" y="2268220"/>
                  </a:cubicBezTo>
                  <a:cubicBezTo>
                    <a:pt x="4805680" y="2264410"/>
                    <a:pt x="4822190" y="2254250"/>
                    <a:pt x="4824730" y="2251710"/>
                  </a:cubicBezTo>
                  <a:cubicBezTo>
                    <a:pt x="4959350" y="2170430"/>
                    <a:pt x="5125720" y="2159000"/>
                    <a:pt x="5228590" y="2047240"/>
                  </a:cubicBezTo>
                  <a:cubicBezTo>
                    <a:pt x="5267960" y="1962150"/>
                    <a:pt x="5372100" y="1854200"/>
                    <a:pt x="5256530" y="1784350"/>
                  </a:cubicBezTo>
                  <a:cubicBezTo>
                    <a:pt x="5269230" y="1766570"/>
                    <a:pt x="5262880" y="1742440"/>
                    <a:pt x="5250180" y="1715770"/>
                  </a:cubicBezTo>
                  <a:cubicBezTo>
                    <a:pt x="5198110" y="1729740"/>
                    <a:pt x="4958080" y="1682750"/>
                    <a:pt x="4904740" y="1661160"/>
                  </a:cubicBezTo>
                  <a:cubicBezTo>
                    <a:pt x="4916170" y="1634490"/>
                    <a:pt x="4892040" y="1607820"/>
                    <a:pt x="4898390" y="1592580"/>
                  </a:cubicBezTo>
                  <a:cubicBezTo>
                    <a:pt x="4947920" y="1590040"/>
                    <a:pt x="4961890" y="1570990"/>
                    <a:pt x="4991100" y="1559560"/>
                  </a:cubicBezTo>
                  <a:close/>
                </a:path>
              </a:pathLst>
            </a:custGeom>
            <a:blipFill>
              <a:blip r:embed="rId7"/>
              <a:stretch>
                <a:fillRect l="0" t="-1775" r="0" b="-1775"/>
              </a:stretch>
            </a:blipFill>
          </p:spPr>
        </p:sp>
      </p:grpSp>
      <p:sp>
        <p:nvSpPr>
          <p:cNvPr name="TextBox 12" id="12"/>
          <p:cNvSpPr txBox="true"/>
          <p:nvPr/>
        </p:nvSpPr>
        <p:spPr>
          <a:xfrm rot="0">
            <a:off x="1039108" y="453465"/>
            <a:ext cx="1926211" cy="198120"/>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Your Account</a:t>
            </a:r>
          </a:p>
        </p:txBody>
      </p:sp>
      <p:sp>
        <p:nvSpPr>
          <p:cNvPr name="TextBox 13" id="13"/>
          <p:cNvSpPr txBox="true"/>
          <p:nvPr/>
        </p:nvSpPr>
        <p:spPr>
          <a:xfrm rot="0">
            <a:off x="16055142" y="453465"/>
            <a:ext cx="9784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Contact</a:t>
            </a:r>
          </a:p>
        </p:txBody>
      </p:sp>
      <p:sp>
        <p:nvSpPr>
          <p:cNvPr name="TextBox 14" id="14"/>
          <p:cNvSpPr txBox="true"/>
          <p:nvPr/>
        </p:nvSpPr>
        <p:spPr>
          <a:xfrm rot="0">
            <a:off x="14499346" y="453465"/>
            <a:ext cx="1060497"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About Us</a:t>
            </a:r>
          </a:p>
        </p:txBody>
      </p:sp>
      <p:sp>
        <p:nvSpPr>
          <p:cNvPr name="TextBox 15" id="15"/>
          <p:cNvSpPr txBox="true"/>
          <p:nvPr/>
        </p:nvSpPr>
        <p:spPr>
          <a:xfrm rot="0">
            <a:off x="13268589" y="453465"/>
            <a:ext cx="735456"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Menu</a:t>
            </a:r>
          </a:p>
        </p:txBody>
      </p:sp>
      <p:sp>
        <p:nvSpPr>
          <p:cNvPr name="TextBox 16" id="16"/>
          <p:cNvSpPr txBox="true"/>
          <p:nvPr/>
        </p:nvSpPr>
        <p:spPr>
          <a:xfrm rot="0">
            <a:off x="12012830" y="453465"/>
            <a:ext cx="8097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Home</a:t>
            </a:r>
          </a:p>
        </p:txBody>
      </p:sp>
      <p:sp>
        <p:nvSpPr>
          <p:cNvPr name="TextBox 17" id="17"/>
          <p:cNvSpPr txBox="true"/>
          <p:nvPr/>
        </p:nvSpPr>
        <p:spPr>
          <a:xfrm rot="0">
            <a:off x="2002213" y="1347870"/>
            <a:ext cx="3505522" cy="1828800"/>
          </a:xfrm>
          <a:prstGeom prst="rect">
            <a:avLst/>
          </a:prstGeom>
        </p:spPr>
        <p:txBody>
          <a:bodyPr anchor="t" rtlCol="false" tIns="0" lIns="0" bIns="0" rIns="0">
            <a:spAutoFit/>
          </a:bodyPr>
          <a:lstStyle/>
          <a:p>
            <a:pPr algn="l">
              <a:lnSpc>
                <a:spcPts val="6825"/>
              </a:lnSpc>
            </a:pPr>
            <a:r>
              <a:rPr lang="en-US" sz="6500">
                <a:solidFill>
                  <a:srgbClr val="FFFFFF"/>
                </a:solidFill>
                <a:latin typeface="Zuume Rough Bold"/>
                <a:ea typeface="Zuume Rough Bold"/>
                <a:cs typeface="Zuume Rough Bold"/>
                <a:sym typeface="Zuume Rough Bold"/>
              </a:rPr>
              <a:t>APPLICATION FLOW</a:t>
            </a:r>
          </a:p>
        </p:txBody>
      </p:sp>
      <p:sp>
        <p:nvSpPr>
          <p:cNvPr name="AutoShape 18" id="18"/>
          <p:cNvSpPr/>
          <p:nvPr/>
        </p:nvSpPr>
        <p:spPr>
          <a:xfrm flipV="true">
            <a:off x="2002213" y="3379561"/>
            <a:ext cx="1587474" cy="0"/>
          </a:xfrm>
          <a:prstGeom prst="line">
            <a:avLst/>
          </a:prstGeom>
          <a:ln cap="flat" w="19050">
            <a:solidFill>
              <a:srgbClr val="FF5400"/>
            </a:solidFill>
            <a:prstDash val="solid"/>
            <a:headEnd type="none" len="sm" w="sm"/>
            <a:tailEnd type="none" len="sm" w="sm"/>
          </a:ln>
        </p:spPr>
      </p:sp>
      <p:sp>
        <p:nvSpPr>
          <p:cNvPr name="TextBox 19" id="19"/>
          <p:cNvSpPr txBox="true"/>
          <p:nvPr/>
        </p:nvSpPr>
        <p:spPr>
          <a:xfrm rot="0">
            <a:off x="2002213" y="4591955"/>
            <a:ext cx="3944600" cy="2090420"/>
          </a:xfrm>
          <a:prstGeom prst="rect">
            <a:avLst/>
          </a:prstGeom>
        </p:spPr>
        <p:txBody>
          <a:bodyPr anchor="t" rtlCol="false" tIns="0" lIns="0" bIns="0" rIns="0">
            <a:spAutoFit/>
          </a:bodyPr>
          <a:lstStyle/>
          <a:p>
            <a:pPr algn="l" marL="367031" indent="-183515" lvl="1">
              <a:lnSpc>
                <a:spcPts val="2380"/>
              </a:lnSpc>
              <a:buFont typeface="Arial"/>
              <a:buChar char="•"/>
            </a:pPr>
            <a:r>
              <a:rPr lang="en-US" sz="1700">
                <a:solidFill>
                  <a:srgbClr val="FFFFFF"/>
                </a:solidFill>
                <a:latin typeface="Times New Roman"/>
                <a:ea typeface="Times New Roman"/>
                <a:cs typeface="Times New Roman"/>
                <a:sym typeface="Times New Roman"/>
              </a:rPr>
              <a:t>Restaurants start by authenticating with their credentials. </a:t>
            </a:r>
          </a:p>
          <a:p>
            <a:pPr algn="l">
              <a:lnSpc>
                <a:spcPts val="2380"/>
              </a:lnSpc>
            </a:pPr>
          </a:p>
          <a:p>
            <a:pPr algn="l" marL="367031" indent="-183515" lvl="1">
              <a:lnSpc>
                <a:spcPts val="2380"/>
              </a:lnSpc>
              <a:buFont typeface="Arial"/>
              <a:buChar char="•"/>
            </a:pPr>
            <a:r>
              <a:rPr lang="en-US" sz="1700">
                <a:solidFill>
                  <a:srgbClr val="FFFFFF"/>
                </a:solidFill>
                <a:latin typeface="Times New Roman"/>
                <a:ea typeface="Times New Roman"/>
                <a:cs typeface="Times New Roman"/>
                <a:sym typeface="Times New Roman"/>
              </a:rPr>
              <a:t>They need to get approval from the admin to start listing the products.</a:t>
            </a:r>
          </a:p>
          <a:p>
            <a:pPr algn="l">
              <a:lnSpc>
                <a:spcPts val="2380"/>
              </a:lnSpc>
            </a:pPr>
          </a:p>
          <a:p>
            <a:pPr algn="l" marL="367031" indent="-183515" lvl="1">
              <a:lnSpc>
                <a:spcPts val="2380"/>
              </a:lnSpc>
              <a:buFont typeface="Arial"/>
              <a:buChar char="•"/>
            </a:pPr>
            <a:r>
              <a:rPr lang="en-US" sz="1700">
                <a:solidFill>
                  <a:srgbClr val="FFFFFF"/>
                </a:solidFill>
                <a:latin typeface="Times New Roman"/>
                <a:ea typeface="Times New Roman"/>
                <a:cs typeface="Times New Roman"/>
                <a:sym typeface="Times New Roman"/>
              </a:rPr>
              <a:t>They can add/edit the food items. </a:t>
            </a:r>
          </a:p>
        </p:txBody>
      </p:sp>
      <p:sp>
        <p:nvSpPr>
          <p:cNvPr name="Freeform 20" id="20"/>
          <p:cNvSpPr/>
          <p:nvPr/>
        </p:nvSpPr>
        <p:spPr>
          <a:xfrm flipH="false" flipV="false" rot="0">
            <a:off x="2189551" y="7298527"/>
            <a:ext cx="2800273" cy="799351"/>
          </a:xfrm>
          <a:custGeom>
            <a:avLst/>
            <a:gdLst/>
            <a:ahLst/>
            <a:cxnLst/>
            <a:rect r="r" b="b" t="t" l="l"/>
            <a:pathLst>
              <a:path h="799351" w="2800273">
                <a:moveTo>
                  <a:pt x="0" y="0"/>
                </a:moveTo>
                <a:lnTo>
                  <a:pt x="2800272" y="0"/>
                </a:lnTo>
                <a:lnTo>
                  <a:pt x="2800272" y="799351"/>
                </a:lnTo>
                <a:lnTo>
                  <a:pt x="0" y="799351"/>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21" id="21"/>
          <p:cNvSpPr txBox="true"/>
          <p:nvPr/>
        </p:nvSpPr>
        <p:spPr>
          <a:xfrm rot="0">
            <a:off x="2515466" y="7457105"/>
            <a:ext cx="1963320" cy="388871"/>
          </a:xfrm>
          <a:prstGeom prst="rect">
            <a:avLst/>
          </a:prstGeom>
        </p:spPr>
        <p:txBody>
          <a:bodyPr anchor="t" rtlCol="false" tIns="0" lIns="0" bIns="0" rIns="0">
            <a:spAutoFit/>
          </a:bodyPr>
          <a:lstStyle/>
          <a:p>
            <a:pPr algn="ctr">
              <a:lnSpc>
                <a:spcPts val="3144"/>
              </a:lnSpc>
              <a:spcBef>
                <a:spcPct val="0"/>
              </a:spcBef>
            </a:pPr>
            <a:r>
              <a:rPr lang="en-US" sz="2246">
                <a:solidFill>
                  <a:srgbClr val="FFFFFF"/>
                </a:solidFill>
                <a:latin typeface="Open Sans"/>
                <a:ea typeface="Open Sans"/>
                <a:cs typeface="Open Sans"/>
                <a:sym typeface="Open Sans"/>
              </a:rPr>
              <a:t>Order Now</a:t>
            </a:r>
          </a:p>
        </p:txBody>
      </p:sp>
      <p:sp>
        <p:nvSpPr>
          <p:cNvPr name="TextBox 22" id="22"/>
          <p:cNvSpPr txBox="true"/>
          <p:nvPr/>
        </p:nvSpPr>
        <p:spPr>
          <a:xfrm rot="0">
            <a:off x="2002213" y="3711661"/>
            <a:ext cx="3333663" cy="511811"/>
          </a:xfrm>
          <a:prstGeom prst="rect">
            <a:avLst/>
          </a:prstGeom>
        </p:spPr>
        <p:txBody>
          <a:bodyPr anchor="t" rtlCol="false" tIns="0" lIns="0" bIns="0" rIns="0">
            <a:spAutoFit/>
          </a:bodyPr>
          <a:lstStyle/>
          <a:p>
            <a:pPr algn="l">
              <a:lnSpc>
                <a:spcPts val="4339"/>
              </a:lnSpc>
              <a:spcBef>
                <a:spcPct val="0"/>
              </a:spcBef>
            </a:pPr>
            <a:r>
              <a:rPr lang="en-US" b="true" sz="3099">
                <a:solidFill>
                  <a:srgbClr val="FF5400"/>
                </a:solidFill>
                <a:latin typeface="Open Sans Bold"/>
                <a:ea typeface="Open Sans Bold"/>
                <a:cs typeface="Open Sans Bold"/>
                <a:sym typeface="Open Sans Bold"/>
              </a:rPr>
              <a:t>Restaurant Flow</a:t>
            </a:r>
          </a:p>
        </p:txBody>
      </p:sp>
      <p:sp>
        <p:nvSpPr>
          <p:cNvPr name="Freeform 23" id="23"/>
          <p:cNvSpPr/>
          <p:nvPr/>
        </p:nvSpPr>
        <p:spPr>
          <a:xfrm flipH="true" flipV="true" rot="489369">
            <a:off x="13837792" y="8560822"/>
            <a:ext cx="2781892" cy="1801275"/>
          </a:xfrm>
          <a:custGeom>
            <a:avLst/>
            <a:gdLst/>
            <a:ahLst/>
            <a:cxnLst/>
            <a:rect r="r" b="b" t="t" l="l"/>
            <a:pathLst>
              <a:path h="1801275" w="2781892">
                <a:moveTo>
                  <a:pt x="2781892" y="1801275"/>
                </a:moveTo>
                <a:lnTo>
                  <a:pt x="0" y="1801275"/>
                </a:lnTo>
                <a:lnTo>
                  <a:pt x="0" y="0"/>
                </a:lnTo>
                <a:lnTo>
                  <a:pt x="2781892" y="0"/>
                </a:lnTo>
                <a:lnTo>
                  <a:pt x="2781892" y="1801275"/>
                </a:lnTo>
                <a:close/>
              </a:path>
            </a:pathLst>
          </a:custGeom>
          <a:blipFill>
            <a:blip r:embed="rId10"/>
            <a:stretch>
              <a:fillRect l="0" t="0" r="0" b="0"/>
            </a:stretch>
          </a:blipFill>
        </p:spPr>
      </p:sp>
      <p:sp>
        <p:nvSpPr>
          <p:cNvPr name="Freeform 24" id="24"/>
          <p:cNvSpPr/>
          <p:nvPr/>
        </p:nvSpPr>
        <p:spPr>
          <a:xfrm flipH="false" flipV="false" rot="0">
            <a:off x="-198717" y="3521761"/>
            <a:ext cx="937279" cy="939236"/>
          </a:xfrm>
          <a:custGeom>
            <a:avLst/>
            <a:gdLst/>
            <a:ahLst/>
            <a:cxnLst/>
            <a:rect r="r" b="b" t="t" l="l"/>
            <a:pathLst>
              <a:path h="939236" w="937279">
                <a:moveTo>
                  <a:pt x="0" y="0"/>
                </a:moveTo>
                <a:lnTo>
                  <a:pt x="937280" y="0"/>
                </a:lnTo>
                <a:lnTo>
                  <a:pt x="937280" y="939237"/>
                </a:lnTo>
                <a:lnTo>
                  <a:pt x="0" y="939237"/>
                </a:lnTo>
                <a:lnTo>
                  <a:pt x="0" y="0"/>
                </a:lnTo>
                <a:close/>
              </a:path>
            </a:pathLst>
          </a:custGeom>
          <a:blipFill>
            <a:blip r:embed="rId11"/>
            <a:stretch>
              <a:fillRect l="0" t="0" r="0" b="0"/>
            </a:stretch>
          </a:blipFill>
        </p:spPr>
      </p:sp>
      <p:sp>
        <p:nvSpPr>
          <p:cNvPr name="Freeform 25" id="25"/>
          <p:cNvSpPr/>
          <p:nvPr/>
        </p:nvSpPr>
        <p:spPr>
          <a:xfrm flipH="false" flipV="false" rot="-5571063">
            <a:off x="7429013" y="7442789"/>
            <a:ext cx="1738738" cy="1859613"/>
          </a:xfrm>
          <a:custGeom>
            <a:avLst/>
            <a:gdLst/>
            <a:ahLst/>
            <a:cxnLst/>
            <a:rect r="r" b="b" t="t" l="l"/>
            <a:pathLst>
              <a:path h="1859613" w="1738738">
                <a:moveTo>
                  <a:pt x="0" y="0"/>
                </a:moveTo>
                <a:lnTo>
                  <a:pt x="1738738" y="0"/>
                </a:lnTo>
                <a:lnTo>
                  <a:pt x="1738738" y="1859613"/>
                </a:lnTo>
                <a:lnTo>
                  <a:pt x="0" y="1859613"/>
                </a:lnTo>
                <a:lnTo>
                  <a:pt x="0" y="0"/>
                </a:lnTo>
                <a:close/>
              </a:path>
            </a:pathLst>
          </a:custGeom>
          <a:blipFill>
            <a:blip r:embed="rId12"/>
            <a:stretch>
              <a:fillRect l="0" t="0" r="0" b="0"/>
            </a:stretch>
          </a:blipFill>
        </p:spPr>
      </p:sp>
      <p:sp>
        <p:nvSpPr>
          <p:cNvPr name="Freeform 26" id="26"/>
          <p:cNvSpPr/>
          <p:nvPr/>
        </p:nvSpPr>
        <p:spPr>
          <a:xfrm flipH="false" flipV="false" rot="0">
            <a:off x="8004738" y="1668850"/>
            <a:ext cx="2278525" cy="2025039"/>
          </a:xfrm>
          <a:custGeom>
            <a:avLst/>
            <a:gdLst/>
            <a:ahLst/>
            <a:cxnLst/>
            <a:rect r="r" b="b" t="t" l="l"/>
            <a:pathLst>
              <a:path h="2025039" w="2278525">
                <a:moveTo>
                  <a:pt x="0" y="0"/>
                </a:moveTo>
                <a:lnTo>
                  <a:pt x="2278524" y="0"/>
                </a:lnTo>
                <a:lnTo>
                  <a:pt x="2278524" y="2025039"/>
                </a:lnTo>
                <a:lnTo>
                  <a:pt x="0" y="2025039"/>
                </a:lnTo>
                <a:lnTo>
                  <a:pt x="0" y="0"/>
                </a:lnTo>
                <a:close/>
              </a:path>
            </a:pathLst>
          </a:custGeom>
          <a:blipFill>
            <a:blip r:embed="rId13"/>
            <a:stretch>
              <a:fillRect l="0" t="0" r="0" b="0"/>
            </a:stretch>
          </a:blipFill>
        </p:spPr>
      </p:sp>
      <p:sp>
        <p:nvSpPr>
          <p:cNvPr name="Freeform 27" id="27"/>
          <p:cNvSpPr/>
          <p:nvPr/>
        </p:nvSpPr>
        <p:spPr>
          <a:xfrm flipH="true" flipV="false" rot="0">
            <a:off x="15559842" y="1668850"/>
            <a:ext cx="937279" cy="939236"/>
          </a:xfrm>
          <a:custGeom>
            <a:avLst/>
            <a:gdLst/>
            <a:ahLst/>
            <a:cxnLst/>
            <a:rect r="r" b="b" t="t" l="l"/>
            <a:pathLst>
              <a:path h="939236" w="937279">
                <a:moveTo>
                  <a:pt x="937280" y="0"/>
                </a:moveTo>
                <a:lnTo>
                  <a:pt x="0" y="0"/>
                </a:lnTo>
                <a:lnTo>
                  <a:pt x="0" y="939237"/>
                </a:lnTo>
                <a:lnTo>
                  <a:pt x="937280" y="939237"/>
                </a:lnTo>
                <a:lnTo>
                  <a:pt x="937280" y="0"/>
                </a:lnTo>
                <a:close/>
              </a:path>
            </a:pathLst>
          </a:custGeom>
          <a:blipFill>
            <a:blip r:embed="rId11"/>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DAGXevSmGwA</dc:identifier>
  <dcterms:modified xsi:type="dcterms:W3CDTF">2011-08-01T06:04:30Z</dcterms:modified>
  <cp:revision>1</cp:revision>
  <dc:title>Black Modern Food Menu Presentation</dc:title>
</cp:coreProperties>
</file>

<file path=docProps/thumbnail.jpeg>
</file>